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8" r:id="rId8"/>
    <p:sldId id="266" r:id="rId9"/>
    <p:sldId id="262" r:id="rId10"/>
    <p:sldId id="260" r:id="rId11"/>
    <p:sldId id="267" r:id="rId12"/>
    <p:sldId id="269" r:id="rId13"/>
    <p:sldId id="259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28F4E-CA20-434F-A96C-EB761EC4B79F}" v="166" dt="2025-02-04T21:02:38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squez, Lance" userId="S::lance.fresquez@lacnm.us::57637959-2e13-4245-b527-fdd9a16e5a8c" providerId="AD" clId="Web-{931861F6-6471-3635-3573-45133CB778BA}"/>
    <pc:docChg chg="modSld">
      <pc:chgData name="Fresquez, Lance" userId="S::lance.fresquez@lacnm.us::57637959-2e13-4245-b527-fdd9a16e5a8c" providerId="AD" clId="Web-{931861F6-6471-3635-3573-45133CB778BA}" dt="2025-01-21T19:32:53.792" v="1"/>
      <pc:docMkLst>
        <pc:docMk/>
      </pc:docMkLst>
      <pc:sldChg chg="addSp modSp">
        <pc:chgData name="Fresquez, Lance" userId="S::lance.fresquez@lacnm.us::57637959-2e13-4245-b527-fdd9a16e5a8c" providerId="AD" clId="Web-{931861F6-6471-3635-3573-45133CB778BA}" dt="2025-01-21T19:32:53.792" v="1"/>
        <pc:sldMkLst>
          <pc:docMk/>
          <pc:sldMk cId="1100945691" sldId="258"/>
        </pc:sldMkLst>
        <pc:spChg chg="mod">
          <ac:chgData name="Fresquez, Lance" userId="S::lance.fresquez@lacnm.us::57637959-2e13-4245-b527-fdd9a16e5a8c" providerId="AD" clId="Web-{931861F6-6471-3635-3573-45133CB778BA}" dt="2025-01-21T19:32:46.760" v="0" actId="14100"/>
          <ac:spMkLst>
            <pc:docMk/>
            <pc:sldMk cId="1100945691" sldId="258"/>
            <ac:spMk id="3" creationId="{B6D8DD7C-6D3A-9069-1416-D37619195FED}"/>
          </ac:spMkLst>
        </pc:spChg>
        <pc:picChg chg="add mod">
          <ac:chgData name="Fresquez, Lance" userId="S::lance.fresquez@lacnm.us::57637959-2e13-4245-b527-fdd9a16e5a8c" providerId="AD" clId="Web-{931861F6-6471-3635-3573-45133CB778BA}" dt="2025-01-21T19:32:53.792" v="1"/>
          <ac:picMkLst>
            <pc:docMk/>
            <pc:sldMk cId="1100945691" sldId="258"/>
            <ac:picMk id="4" creationId="{B96595B2-A00E-193A-3E6B-E3E7B87B8AFE}"/>
          </ac:picMkLst>
        </pc:picChg>
      </pc:sldChg>
    </pc:docChg>
  </pc:docChgLst>
  <pc:docChgLst>
    <pc:chgData name="Fresquez, Lance" userId="S::lance.fresquez@lacnm.us::57637959-2e13-4245-b527-fdd9a16e5a8c" providerId="AD" clId="Web-{F87F7739-E485-AC01-2C20-55770C09AEE8}"/>
    <pc:docChg chg="modSld">
      <pc:chgData name="Fresquez, Lance" userId="S::lance.fresquez@lacnm.us::57637959-2e13-4245-b527-fdd9a16e5a8c" providerId="AD" clId="Web-{F87F7739-E485-AC01-2C20-55770C09AEE8}" dt="2025-01-23T15:08:25.427" v="76" actId="20577"/>
      <pc:docMkLst>
        <pc:docMk/>
      </pc:docMkLst>
      <pc:sldChg chg="addSp modSp addAnim delAnim">
        <pc:chgData name="Fresquez, Lance" userId="S::lance.fresquez@lacnm.us::57637959-2e13-4245-b527-fdd9a16e5a8c" providerId="AD" clId="Web-{F87F7739-E485-AC01-2C20-55770C09AEE8}" dt="2025-01-23T15:08:25.427" v="76" actId="20577"/>
        <pc:sldMkLst>
          <pc:docMk/>
          <pc:sldMk cId="1299648192" sldId="265"/>
        </pc:sldMkLst>
        <pc:spChg chg="mod">
          <ac:chgData name="Fresquez, Lance" userId="S::lance.fresquez@lacnm.us::57637959-2e13-4245-b527-fdd9a16e5a8c" providerId="AD" clId="Web-{F87F7739-E485-AC01-2C20-55770C09AEE8}" dt="2025-01-23T15:06:40.973" v="1" actId="20577"/>
          <ac:spMkLst>
            <pc:docMk/>
            <pc:sldMk cId="1299648192" sldId="265"/>
            <ac:spMk id="2" creationId="{81B8E817-0592-8310-121E-A4964B510E43}"/>
          </ac:spMkLst>
        </pc:spChg>
        <pc:spChg chg="add mod">
          <ac:chgData name="Fresquez, Lance" userId="S::lance.fresquez@lacnm.us::57637959-2e13-4245-b527-fdd9a16e5a8c" providerId="AD" clId="Web-{F87F7739-E485-AC01-2C20-55770C09AEE8}" dt="2025-01-23T15:08:25.427" v="76" actId="20577"/>
          <ac:spMkLst>
            <pc:docMk/>
            <pc:sldMk cId="1299648192" sldId="265"/>
            <ac:spMk id="3" creationId="{ACAC125A-50EF-9A9A-6C61-220D8D537427}"/>
          </ac:spMkLst>
        </pc:spChg>
      </pc:sldChg>
    </pc:docChg>
  </pc:docChgLst>
  <pc:docChgLst>
    <pc:chgData name="Fresquez, Lance" userId="57637959-2e13-4245-b527-fdd9a16e5a8c" providerId="ADAL" clId="{8BC28F4E-CA20-434F-A96C-EB761EC4B79F}"/>
    <pc:docChg chg="undo custSel addSld delSld modSld sldOrd">
      <pc:chgData name="Fresquez, Lance" userId="57637959-2e13-4245-b527-fdd9a16e5a8c" providerId="ADAL" clId="{8BC28F4E-CA20-434F-A96C-EB761EC4B79F}" dt="2025-02-04T21:02:38.263" v="3373" actId="20577"/>
      <pc:docMkLst>
        <pc:docMk/>
      </pc:docMkLst>
      <pc:sldChg chg="addSp modSp mod">
        <pc:chgData name="Fresquez, Lance" userId="57637959-2e13-4245-b527-fdd9a16e5a8c" providerId="ADAL" clId="{8BC28F4E-CA20-434F-A96C-EB761EC4B79F}" dt="2025-01-21T21:16:28.398" v="2852" actId="122"/>
        <pc:sldMkLst>
          <pc:docMk/>
          <pc:sldMk cId="1718166084" sldId="256"/>
        </pc:sldMkLst>
        <pc:spChg chg="mod">
          <ac:chgData name="Fresquez, Lance" userId="57637959-2e13-4245-b527-fdd9a16e5a8c" providerId="ADAL" clId="{8BC28F4E-CA20-434F-A96C-EB761EC4B79F}" dt="2025-01-21T21:15:58.385" v="2847" actId="207"/>
          <ac:spMkLst>
            <pc:docMk/>
            <pc:sldMk cId="1718166084" sldId="256"/>
            <ac:spMk id="2" creationId="{AC45330C-FF99-E189-FD73-1A850FAC07ED}"/>
          </ac:spMkLst>
        </pc:spChg>
        <pc:spChg chg="mod">
          <ac:chgData name="Fresquez, Lance" userId="57637959-2e13-4245-b527-fdd9a16e5a8c" providerId="ADAL" clId="{8BC28F4E-CA20-434F-A96C-EB761EC4B79F}" dt="2025-01-21T21:16:02.341" v="2848" actId="207"/>
          <ac:spMkLst>
            <pc:docMk/>
            <pc:sldMk cId="1718166084" sldId="256"/>
            <ac:spMk id="3" creationId="{1DDFA23D-F149-ECBC-8943-334277668C5F}"/>
          </ac:spMkLst>
        </pc:spChg>
        <pc:spChg chg="mod">
          <ac:chgData name="Fresquez, Lance" userId="57637959-2e13-4245-b527-fdd9a16e5a8c" providerId="ADAL" clId="{8BC28F4E-CA20-434F-A96C-EB761EC4B79F}" dt="2025-01-21T21:16:28.398" v="2852" actId="122"/>
          <ac:spMkLst>
            <pc:docMk/>
            <pc:sldMk cId="1718166084" sldId="256"/>
            <ac:spMk id="8" creationId="{30453EF6-7539-FE88-6587-D09F5F69E4C7}"/>
          </ac:spMkLst>
        </pc:spChg>
        <pc:picChg chg="add mod">
          <ac:chgData name="Fresquez, Lance" userId="57637959-2e13-4245-b527-fdd9a16e5a8c" providerId="ADAL" clId="{8BC28F4E-CA20-434F-A96C-EB761EC4B79F}" dt="2025-01-16T16:52:29.688" v="125" actId="1076"/>
          <ac:picMkLst>
            <pc:docMk/>
            <pc:sldMk cId="1718166084" sldId="256"/>
            <ac:picMk id="1026" creationId="{58C57C34-D9DC-EFE1-4E30-B8DBD7C6C129}"/>
          </ac:picMkLst>
        </pc:picChg>
        <pc:picChg chg="add mod">
          <ac:chgData name="Fresquez, Lance" userId="57637959-2e13-4245-b527-fdd9a16e5a8c" providerId="ADAL" clId="{8BC28F4E-CA20-434F-A96C-EB761EC4B79F}" dt="2025-01-21T21:15:42.834" v="2846" actId="14100"/>
          <ac:picMkLst>
            <pc:docMk/>
            <pc:sldMk cId="1718166084" sldId="256"/>
            <ac:picMk id="4098" creationId="{5D36A7FE-9BFD-5502-91CE-DD8AE2ADC2BA}"/>
          </ac:picMkLst>
        </pc:picChg>
      </pc:sldChg>
      <pc:sldChg chg="addSp modSp mod setBg">
        <pc:chgData name="Fresquez, Lance" userId="57637959-2e13-4245-b527-fdd9a16e5a8c" providerId="ADAL" clId="{8BC28F4E-CA20-434F-A96C-EB761EC4B79F}" dt="2025-01-21T22:39:31.962" v="3248" actId="27636"/>
        <pc:sldMkLst>
          <pc:docMk/>
          <pc:sldMk cId="1721273813" sldId="257"/>
        </pc:sldMkLst>
        <pc:spChg chg="mod">
          <ac:chgData name="Fresquez, Lance" userId="57637959-2e13-4245-b527-fdd9a16e5a8c" providerId="ADAL" clId="{8BC28F4E-CA20-434F-A96C-EB761EC4B79F}" dt="2025-01-21T21:17:50.372" v="2854" actId="26606"/>
          <ac:spMkLst>
            <pc:docMk/>
            <pc:sldMk cId="1721273813" sldId="257"/>
            <ac:spMk id="2" creationId="{5CC4742E-BDFD-FE36-9B03-BA5E5FE3B030}"/>
          </ac:spMkLst>
        </pc:spChg>
        <pc:spChg chg="mod">
          <ac:chgData name="Fresquez, Lance" userId="57637959-2e13-4245-b527-fdd9a16e5a8c" providerId="ADAL" clId="{8BC28F4E-CA20-434F-A96C-EB761EC4B79F}" dt="2025-01-21T22:39:31.962" v="3248" actId="27636"/>
          <ac:spMkLst>
            <pc:docMk/>
            <pc:sldMk cId="1721273813" sldId="257"/>
            <ac:spMk id="3" creationId="{3C0C28FF-E337-BC18-B0F3-0B1F09C25227}"/>
          </ac:spMkLst>
        </pc:spChg>
        <pc:spChg chg="add">
          <ac:chgData name="Fresquez, Lance" userId="57637959-2e13-4245-b527-fdd9a16e5a8c" providerId="ADAL" clId="{8BC28F4E-CA20-434F-A96C-EB761EC4B79F}" dt="2025-01-21T21:17:50.372" v="2854" actId="26606"/>
          <ac:spMkLst>
            <pc:docMk/>
            <pc:sldMk cId="1721273813" sldId="257"/>
            <ac:spMk id="5127" creationId="{F13C74B1-5B17-4795-BED0-7140497B445A}"/>
          </ac:spMkLst>
        </pc:spChg>
        <pc:spChg chg="add">
          <ac:chgData name="Fresquez, Lance" userId="57637959-2e13-4245-b527-fdd9a16e5a8c" providerId="ADAL" clId="{8BC28F4E-CA20-434F-A96C-EB761EC4B79F}" dt="2025-01-21T21:17:50.372" v="2854" actId="26606"/>
          <ac:spMkLst>
            <pc:docMk/>
            <pc:sldMk cId="1721273813" sldId="257"/>
            <ac:spMk id="5129" creationId="{D4974D33-8DC5-464E-8C6D-BE58F0669C17}"/>
          </ac:spMkLst>
        </pc:spChg>
        <pc:picChg chg="add mod">
          <ac:chgData name="Fresquez, Lance" userId="57637959-2e13-4245-b527-fdd9a16e5a8c" providerId="ADAL" clId="{8BC28F4E-CA20-434F-A96C-EB761EC4B79F}" dt="2025-01-21T21:17:50.372" v="2854" actId="26606"/>
          <ac:picMkLst>
            <pc:docMk/>
            <pc:sldMk cId="1721273813" sldId="257"/>
            <ac:picMk id="5122" creationId="{6DD8CE35-DE15-DDC8-D3F3-76A6C0644E9A}"/>
          </ac:picMkLst>
        </pc:picChg>
      </pc:sldChg>
      <pc:sldChg chg="addSp delSp modSp new mod setBg">
        <pc:chgData name="Fresquez, Lance" userId="57637959-2e13-4245-b527-fdd9a16e5a8c" providerId="ADAL" clId="{8BC28F4E-CA20-434F-A96C-EB761EC4B79F}" dt="2025-01-21T22:40:40.237" v="3251" actId="208"/>
        <pc:sldMkLst>
          <pc:docMk/>
          <pc:sldMk cId="1100945691" sldId="258"/>
        </pc:sldMkLst>
        <pc:spChg chg="mod">
          <ac:chgData name="Fresquez, Lance" userId="57637959-2e13-4245-b527-fdd9a16e5a8c" providerId="ADAL" clId="{8BC28F4E-CA20-434F-A96C-EB761EC4B79F}" dt="2025-01-21T19:33:37.791" v="692" actId="26606"/>
          <ac:spMkLst>
            <pc:docMk/>
            <pc:sldMk cId="1100945691" sldId="258"/>
            <ac:spMk id="2" creationId="{77CB68D1-CB40-74D8-416A-AC6512758324}"/>
          </ac:spMkLst>
        </pc:spChg>
        <pc:spChg chg="mod">
          <ac:chgData name="Fresquez, Lance" userId="57637959-2e13-4245-b527-fdd9a16e5a8c" providerId="ADAL" clId="{8BC28F4E-CA20-434F-A96C-EB761EC4B79F}" dt="2025-01-21T19:49:38.999" v="953" actId="20577"/>
          <ac:spMkLst>
            <pc:docMk/>
            <pc:sldMk cId="1100945691" sldId="258"/>
            <ac:spMk id="3" creationId="{B6D8DD7C-6D3A-9069-1416-D37619195FED}"/>
          </ac:spMkLst>
        </pc:spChg>
        <pc:spChg chg="add mod">
          <ac:chgData name="Fresquez, Lance" userId="57637959-2e13-4245-b527-fdd9a16e5a8c" providerId="ADAL" clId="{8BC28F4E-CA20-434F-A96C-EB761EC4B79F}" dt="2025-01-21T19:36:32.219" v="725" actId="1076"/>
          <ac:spMkLst>
            <pc:docMk/>
            <pc:sldMk cId="1100945691" sldId="258"/>
            <ac:spMk id="5" creationId="{84B10C2E-4BCF-9369-2EF9-064F624ECD3D}"/>
          </ac:spMkLst>
        </pc:spChg>
        <pc:spChg chg="add mod">
          <ac:chgData name="Fresquez, Lance" userId="57637959-2e13-4245-b527-fdd9a16e5a8c" providerId="ADAL" clId="{8BC28F4E-CA20-434F-A96C-EB761EC4B79F}" dt="2025-01-21T22:40:40.237" v="3251" actId="208"/>
          <ac:spMkLst>
            <pc:docMk/>
            <pc:sldMk cId="1100945691" sldId="258"/>
            <ac:spMk id="6" creationId="{0C581A00-8FFC-536E-3FAC-DB887708DA16}"/>
          </ac:spMkLst>
        </pc:spChg>
        <pc:spChg chg="add">
          <ac:chgData name="Fresquez, Lance" userId="57637959-2e13-4245-b527-fdd9a16e5a8c" providerId="ADAL" clId="{8BC28F4E-CA20-434F-A96C-EB761EC4B79F}" dt="2025-01-21T19:33:37.791" v="692" actId="26606"/>
          <ac:spMkLst>
            <pc:docMk/>
            <pc:sldMk cId="1100945691" sldId="258"/>
            <ac:spMk id="9" creationId="{C0763A76-9F1C-4FC5-82B7-DD475DA461B2}"/>
          </ac:spMkLst>
        </pc:spChg>
        <pc:spChg chg="add mod">
          <ac:chgData name="Fresquez, Lance" userId="57637959-2e13-4245-b527-fdd9a16e5a8c" providerId="ADAL" clId="{8BC28F4E-CA20-434F-A96C-EB761EC4B79F}" dt="2025-01-21T19:37:42.227" v="750" actId="1076"/>
          <ac:spMkLst>
            <pc:docMk/>
            <pc:sldMk cId="1100945691" sldId="258"/>
            <ac:spMk id="10" creationId="{9D0C7B4B-8DB1-0375-6A4C-00BC3D8FA6B9}"/>
          </ac:spMkLst>
        </pc:spChg>
        <pc:spChg chg="add">
          <ac:chgData name="Fresquez, Lance" userId="57637959-2e13-4245-b527-fdd9a16e5a8c" providerId="ADAL" clId="{8BC28F4E-CA20-434F-A96C-EB761EC4B79F}" dt="2025-01-21T19:33:37.791" v="692" actId="26606"/>
          <ac:spMkLst>
            <pc:docMk/>
            <pc:sldMk cId="1100945691" sldId="258"/>
            <ac:spMk id="11" creationId="{E81BF4F6-F2CF-4984-9D14-D6966D92F99F}"/>
          </ac:spMkLst>
        </pc:spChg>
        <pc:spChg chg="add mod">
          <ac:chgData name="Fresquez, Lance" userId="57637959-2e13-4245-b527-fdd9a16e5a8c" providerId="ADAL" clId="{8BC28F4E-CA20-434F-A96C-EB761EC4B79F}" dt="2025-01-21T19:39:41.261" v="774" actId="20577"/>
          <ac:spMkLst>
            <pc:docMk/>
            <pc:sldMk cId="1100945691" sldId="258"/>
            <ac:spMk id="16" creationId="{2AEEC1AA-A943-911D-AAF3-4F3E8A103648}"/>
          </ac:spMkLst>
        </pc:spChg>
        <pc:spChg chg="add mod">
          <ac:chgData name="Fresquez, Lance" userId="57637959-2e13-4245-b527-fdd9a16e5a8c" providerId="ADAL" clId="{8BC28F4E-CA20-434F-A96C-EB761EC4B79F}" dt="2025-01-21T19:40:21.806" v="803" actId="20577"/>
          <ac:spMkLst>
            <pc:docMk/>
            <pc:sldMk cId="1100945691" sldId="258"/>
            <ac:spMk id="17" creationId="{BF5FF90B-C396-CBDD-7C86-E1FB9E97BDBB}"/>
          </ac:spMkLst>
        </pc:spChg>
        <pc:picChg chg="mod">
          <ac:chgData name="Fresquez, Lance" userId="57637959-2e13-4245-b527-fdd9a16e5a8c" providerId="ADAL" clId="{8BC28F4E-CA20-434F-A96C-EB761EC4B79F}" dt="2025-01-21T19:36:04.141" v="720" actId="1076"/>
          <ac:picMkLst>
            <pc:docMk/>
            <pc:sldMk cId="1100945691" sldId="258"/>
            <ac:picMk id="4" creationId="{B96595B2-A00E-193A-3E6B-E3E7B87B8AFE}"/>
          </ac:picMkLst>
        </pc:picChg>
        <pc:cxnChg chg="add mod">
          <ac:chgData name="Fresquez, Lance" userId="57637959-2e13-4245-b527-fdd9a16e5a8c" providerId="ADAL" clId="{8BC28F4E-CA20-434F-A96C-EB761EC4B79F}" dt="2025-01-21T19:36:18.622" v="722" actId="13822"/>
          <ac:cxnSpMkLst>
            <pc:docMk/>
            <pc:sldMk cId="1100945691" sldId="258"/>
            <ac:cxnSpMk id="7" creationId="{A598356E-6FF1-312F-B439-F2B183C0C6BD}"/>
          </ac:cxnSpMkLst>
        </pc:cxnChg>
        <pc:cxnChg chg="add mod">
          <ac:chgData name="Fresquez, Lance" userId="57637959-2e13-4245-b527-fdd9a16e5a8c" providerId="ADAL" clId="{8BC28F4E-CA20-434F-A96C-EB761EC4B79F}" dt="2025-01-21T19:37:49.193" v="752" actId="1076"/>
          <ac:cxnSpMkLst>
            <pc:docMk/>
            <pc:sldMk cId="1100945691" sldId="258"/>
            <ac:cxnSpMk id="12" creationId="{B61010D6-FE42-A263-9849-A782E3E271B0}"/>
          </ac:cxnSpMkLst>
        </pc:cxnChg>
        <pc:cxnChg chg="add mod">
          <ac:chgData name="Fresquez, Lance" userId="57637959-2e13-4245-b527-fdd9a16e5a8c" providerId="ADAL" clId="{8BC28F4E-CA20-434F-A96C-EB761EC4B79F}" dt="2025-01-21T19:38:35.869" v="755" actId="14100"/>
          <ac:cxnSpMkLst>
            <pc:docMk/>
            <pc:sldMk cId="1100945691" sldId="258"/>
            <ac:cxnSpMk id="13" creationId="{47031C96-E2ED-C505-5B64-6F8A6DD4F573}"/>
          </ac:cxnSpMkLst>
        </pc:cxnChg>
        <pc:cxnChg chg="add mod">
          <ac:chgData name="Fresquez, Lance" userId="57637959-2e13-4245-b527-fdd9a16e5a8c" providerId="ADAL" clId="{8BC28F4E-CA20-434F-A96C-EB761EC4B79F}" dt="2025-01-21T19:41:03.556" v="808" actId="14100"/>
          <ac:cxnSpMkLst>
            <pc:docMk/>
            <pc:sldMk cId="1100945691" sldId="258"/>
            <ac:cxnSpMk id="18" creationId="{E580E180-E63D-5BB3-0D79-DAA08E2767D8}"/>
          </ac:cxnSpMkLst>
        </pc:cxnChg>
      </pc:sldChg>
      <pc:sldChg chg="addSp modSp new mod ord setBg">
        <pc:chgData name="Fresquez, Lance" userId="57637959-2e13-4245-b527-fdd9a16e5a8c" providerId="ADAL" clId="{8BC28F4E-CA20-434F-A96C-EB761EC4B79F}" dt="2025-01-21T21:09:08.720" v="2789"/>
        <pc:sldMkLst>
          <pc:docMk/>
          <pc:sldMk cId="3634815013" sldId="259"/>
        </pc:sldMkLst>
        <pc:spChg chg="mod">
          <ac:chgData name="Fresquez, Lance" userId="57637959-2e13-4245-b527-fdd9a16e5a8c" providerId="ADAL" clId="{8BC28F4E-CA20-434F-A96C-EB761EC4B79F}" dt="2025-01-21T21:02:49.063" v="2729" actId="26606"/>
          <ac:spMkLst>
            <pc:docMk/>
            <pc:sldMk cId="3634815013" sldId="259"/>
            <ac:spMk id="2" creationId="{6F654D2E-7982-C24D-5478-940E85EA2689}"/>
          </ac:spMkLst>
        </pc:spChg>
        <pc:spChg chg="mod ord">
          <ac:chgData name="Fresquez, Lance" userId="57637959-2e13-4245-b527-fdd9a16e5a8c" providerId="ADAL" clId="{8BC28F4E-CA20-434F-A96C-EB761EC4B79F}" dt="2025-01-21T21:09:08.720" v="2789"/>
          <ac:spMkLst>
            <pc:docMk/>
            <pc:sldMk cId="3634815013" sldId="259"/>
            <ac:spMk id="3" creationId="{9FBDE5C3-D535-7C7F-2E04-20DAAED22AAE}"/>
          </ac:spMkLst>
        </pc:spChg>
        <pc:spChg chg="add">
          <ac:chgData name="Fresquez, Lance" userId="57637959-2e13-4245-b527-fdd9a16e5a8c" providerId="ADAL" clId="{8BC28F4E-CA20-434F-A96C-EB761EC4B79F}" dt="2025-01-21T21:02:49.063" v="2729" actId="26606"/>
          <ac:spMkLst>
            <pc:docMk/>
            <pc:sldMk cId="3634815013" sldId="259"/>
            <ac:spMk id="2055" creationId="{2EB492CD-616E-47F8-933B-5E2D952A0593}"/>
          </ac:spMkLst>
        </pc:spChg>
        <pc:spChg chg="add">
          <ac:chgData name="Fresquez, Lance" userId="57637959-2e13-4245-b527-fdd9a16e5a8c" providerId="ADAL" clId="{8BC28F4E-CA20-434F-A96C-EB761EC4B79F}" dt="2025-01-21T21:02:49.063" v="2729" actId="26606"/>
          <ac:spMkLst>
            <pc:docMk/>
            <pc:sldMk cId="3634815013" sldId="259"/>
            <ac:spMk id="2057" creationId="{59383CF9-23B5-4335-9B21-1791C4CF1C75}"/>
          </ac:spMkLst>
        </pc:spChg>
        <pc:spChg chg="add">
          <ac:chgData name="Fresquez, Lance" userId="57637959-2e13-4245-b527-fdd9a16e5a8c" providerId="ADAL" clId="{8BC28F4E-CA20-434F-A96C-EB761EC4B79F}" dt="2025-01-21T21:02:49.063" v="2729" actId="26606"/>
          <ac:spMkLst>
            <pc:docMk/>
            <pc:sldMk cId="3634815013" sldId="259"/>
            <ac:spMk id="2059" creationId="{0007FE00-9498-4706-B255-6437B0252C02}"/>
          </ac:spMkLst>
        </pc:spChg>
        <pc:picChg chg="add mod">
          <ac:chgData name="Fresquez, Lance" userId="57637959-2e13-4245-b527-fdd9a16e5a8c" providerId="ADAL" clId="{8BC28F4E-CA20-434F-A96C-EB761EC4B79F}" dt="2025-01-21T21:02:49.063" v="2729" actId="26606"/>
          <ac:picMkLst>
            <pc:docMk/>
            <pc:sldMk cId="3634815013" sldId="259"/>
            <ac:picMk id="2050" creationId="{FA05796B-0FF9-43C6-14AE-771084BA314A}"/>
          </ac:picMkLst>
        </pc:picChg>
      </pc:sldChg>
      <pc:sldChg chg="addSp delSp modSp new mod setBg">
        <pc:chgData name="Fresquez, Lance" userId="57637959-2e13-4245-b527-fdd9a16e5a8c" providerId="ADAL" clId="{8BC28F4E-CA20-434F-A96C-EB761EC4B79F}" dt="2025-01-21T20:50:27.473" v="2679" actId="403"/>
        <pc:sldMkLst>
          <pc:docMk/>
          <pc:sldMk cId="1475329518" sldId="260"/>
        </pc:sldMkLst>
        <pc:spChg chg="mod">
          <ac:chgData name="Fresquez, Lance" userId="57637959-2e13-4245-b527-fdd9a16e5a8c" providerId="ADAL" clId="{8BC28F4E-CA20-434F-A96C-EB761EC4B79F}" dt="2025-01-21T20:49:52.176" v="2671" actId="26606"/>
          <ac:spMkLst>
            <pc:docMk/>
            <pc:sldMk cId="1475329518" sldId="260"/>
            <ac:spMk id="2" creationId="{1F4D1DE3-D982-FB58-DA75-9255C3BB7893}"/>
          </ac:spMkLst>
        </pc:spChg>
        <pc:spChg chg="add">
          <ac:chgData name="Fresquez, Lance" userId="57637959-2e13-4245-b527-fdd9a16e5a8c" providerId="ADAL" clId="{8BC28F4E-CA20-434F-A96C-EB761EC4B79F}" dt="2025-01-21T20:49:52.176" v="2671" actId="26606"/>
          <ac:spMkLst>
            <pc:docMk/>
            <pc:sldMk cId="1475329518" sldId="260"/>
            <ac:spMk id="44" creationId="{35DB3719-6FDC-4E5D-891D-FF40B7300F64}"/>
          </ac:spMkLst>
        </pc:spChg>
        <pc:spChg chg="add">
          <ac:chgData name="Fresquez, Lance" userId="57637959-2e13-4245-b527-fdd9a16e5a8c" providerId="ADAL" clId="{8BC28F4E-CA20-434F-A96C-EB761EC4B79F}" dt="2025-01-21T20:49:52.176" v="2671" actId="26606"/>
          <ac:spMkLst>
            <pc:docMk/>
            <pc:sldMk cId="1475329518" sldId="260"/>
            <ac:spMk id="45" creationId="{E0CBAC23-2E3F-4A90-BA59-F8299F6A5439}"/>
          </ac:spMkLst>
        </pc:spChg>
        <pc:graphicFrameChg chg="add mod modGraphic">
          <ac:chgData name="Fresquez, Lance" userId="57637959-2e13-4245-b527-fdd9a16e5a8c" providerId="ADAL" clId="{8BC28F4E-CA20-434F-A96C-EB761EC4B79F}" dt="2025-01-21T20:50:27.473" v="2679" actId="403"/>
          <ac:graphicFrameMkLst>
            <pc:docMk/>
            <pc:sldMk cId="1475329518" sldId="260"/>
            <ac:graphicFrameMk id="46" creationId="{235B8F40-D7DC-04B0-B054-CE73842246D9}"/>
          </ac:graphicFrameMkLst>
        </pc:graphicFrameChg>
      </pc:sldChg>
      <pc:sldChg chg="modSp new del mod">
        <pc:chgData name="Fresquez, Lance" userId="57637959-2e13-4245-b527-fdd9a16e5a8c" providerId="ADAL" clId="{8BC28F4E-CA20-434F-A96C-EB761EC4B79F}" dt="2025-01-16T20:22:05.757" v="518" actId="47"/>
        <pc:sldMkLst>
          <pc:docMk/>
          <pc:sldMk cId="3683341498" sldId="261"/>
        </pc:sldMkLst>
      </pc:sldChg>
      <pc:sldChg chg="addSp delSp modSp new mod ord">
        <pc:chgData name="Fresquez, Lance" userId="57637959-2e13-4245-b527-fdd9a16e5a8c" providerId="ADAL" clId="{8BC28F4E-CA20-434F-A96C-EB761EC4B79F}" dt="2025-01-21T20:48:49.976" v="2656" actId="1076"/>
        <pc:sldMkLst>
          <pc:docMk/>
          <pc:sldMk cId="607098299" sldId="262"/>
        </pc:sldMkLst>
        <pc:spChg chg="mod">
          <ac:chgData name="Fresquez, Lance" userId="57637959-2e13-4245-b527-fdd9a16e5a8c" providerId="ADAL" clId="{8BC28F4E-CA20-434F-A96C-EB761EC4B79F}" dt="2025-01-16T17:07:48.442" v="314" actId="20577"/>
          <ac:spMkLst>
            <pc:docMk/>
            <pc:sldMk cId="607098299" sldId="262"/>
            <ac:spMk id="2" creationId="{23E2D8ED-82E0-C295-FCA5-E04F418DD075}"/>
          </ac:spMkLst>
        </pc:spChg>
        <pc:graphicFrameChg chg="add mod ord modGraphic">
          <ac:chgData name="Fresquez, Lance" userId="57637959-2e13-4245-b527-fdd9a16e5a8c" providerId="ADAL" clId="{8BC28F4E-CA20-434F-A96C-EB761EC4B79F}" dt="2025-01-21T20:48:41.037" v="2652" actId="14100"/>
          <ac:graphicFrameMkLst>
            <pc:docMk/>
            <pc:sldMk cId="607098299" sldId="262"/>
            <ac:graphicFrameMk id="7" creationId="{93E56DD2-312F-63A5-40EA-896A0DF12E38}"/>
          </ac:graphicFrameMkLst>
        </pc:graphicFrameChg>
        <pc:picChg chg="add mod">
          <ac:chgData name="Fresquez, Lance" userId="57637959-2e13-4245-b527-fdd9a16e5a8c" providerId="ADAL" clId="{8BC28F4E-CA20-434F-A96C-EB761EC4B79F}" dt="2025-01-21T20:48:49.976" v="2656" actId="1076"/>
          <ac:picMkLst>
            <pc:docMk/>
            <pc:sldMk cId="607098299" sldId="262"/>
            <ac:picMk id="5" creationId="{954BD7FE-595C-BB31-387E-9CE8B7898A12}"/>
          </ac:picMkLst>
        </pc:picChg>
      </pc:sldChg>
      <pc:sldChg chg="addSp delSp modSp new mod setBg">
        <pc:chgData name="Fresquez, Lance" userId="57637959-2e13-4245-b527-fdd9a16e5a8c" providerId="ADAL" clId="{8BC28F4E-CA20-434F-A96C-EB761EC4B79F}" dt="2025-01-21T21:14:06.893" v="2839" actId="113"/>
        <pc:sldMkLst>
          <pc:docMk/>
          <pc:sldMk cId="1705505016" sldId="263"/>
        </pc:sldMkLst>
        <pc:spChg chg="mod">
          <ac:chgData name="Fresquez, Lance" userId="57637959-2e13-4245-b527-fdd9a16e5a8c" providerId="ADAL" clId="{8BC28F4E-CA20-434F-A96C-EB761EC4B79F}" dt="2025-01-21T21:13:16.931" v="2821" actId="26606"/>
          <ac:spMkLst>
            <pc:docMk/>
            <pc:sldMk cId="1705505016" sldId="263"/>
            <ac:spMk id="2" creationId="{7D715DDB-EAC7-E311-A86A-EC4E5D75769B}"/>
          </ac:spMkLst>
        </pc:spChg>
        <pc:spChg chg="mod ord">
          <ac:chgData name="Fresquez, Lance" userId="57637959-2e13-4245-b527-fdd9a16e5a8c" providerId="ADAL" clId="{8BC28F4E-CA20-434F-A96C-EB761EC4B79F}" dt="2025-01-21T21:14:06.893" v="2839" actId="113"/>
          <ac:spMkLst>
            <pc:docMk/>
            <pc:sldMk cId="1705505016" sldId="263"/>
            <ac:spMk id="3" creationId="{869212AE-561A-F50C-5DB8-4BC378513713}"/>
          </ac:spMkLst>
        </pc:spChg>
        <pc:spChg chg="add">
          <ac:chgData name="Fresquez, Lance" userId="57637959-2e13-4245-b527-fdd9a16e5a8c" providerId="ADAL" clId="{8BC28F4E-CA20-434F-A96C-EB761EC4B79F}" dt="2025-01-21T21:13:16.931" v="2821" actId="26606"/>
          <ac:spMkLst>
            <pc:docMk/>
            <pc:sldMk cId="1705505016" sldId="263"/>
            <ac:spMk id="3096" creationId="{61293230-B0F6-45B1-96D1-13D18E242995}"/>
          </ac:spMkLst>
        </pc:spChg>
        <pc:spChg chg="add">
          <ac:chgData name="Fresquez, Lance" userId="57637959-2e13-4245-b527-fdd9a16e5a8c" providerId="ADAL" clId="{8BC28F4E-CA20-434F-A96C-EB761EC4B79F}" dt="2025-01-21T21:13:16.931" v="2821" actId="26606"/>
          <ac:spMkLst>
            <pc:docMk/>
            <pc:sldMk cId="1705505016" sldId="263"/>
            <ac:spMk id="3097" creationId="{627FF48C-AF46-4D52-998F-ED0BDDEEF2E1}"/>
          </ac:spMkLst>
        </pc:spChg>
        <pc:picChg chg="add mod ord">
          <ac:chgData name="Fresquez, Lance" userId="57637959-2e13-4245-b527-fdd9a16e5a8c" providerId="ADAL" clId="{8BC28F4E-CA20-434F-A96C-EB761EC4B79F}" dt="2025-01-21T21:13:16.931" v="2821" actId="26606"/>
          <ac:picMkLst>
            <pc:docMk/>
            <pc:sldMk cId="1705505016" sldId="263"/>
            <ac:picMk id="5" creationId="{039A358E-AA34-EABB-954A-63A5D80086FD}"/>
          </ac:picMkLst>
        </pc:picChg>
        <pc:picChg chg="add mod">
          <ac:chgData name="Fresquez, Lance" userId="57637959-2e13-4245-b527-fdd9a16e5a8c" providerId="ADAL" clId="{8BC28F4E-CA20-434F-A96C-EB761EC4B79F}" dt="2025-01-21T21:13:16.931" v="2821" actId="26606"/>
          <ac:picMkLst>
            <pc:docMk/>
            <pc:sldMk cId="1705505016" sldId="263"/>
            <ac:picMk id="3074" creationId="{F6E241F5-83D7-82BF-261C-9E3982B0F13C}"/>
          </ac:picMkLst>
        </pc:picChg>
      </pc:sldChg>
      <pc:sldChg chg="modSp new del mod ord">
        <pc:chgData name="Fresquez, Lance" userId="57637959-2e13-4245-b527-fdd9a16e5a8c" providerId="ADAL" clId="{8BC28F4E-CA20-434F-A96C-EB761EC4B79F}" dt="2025-01-21T21:08:23.567" v="2787" actId="2696"/>
        <pc:sldMkLst>
          <pc:docMk/>
          <pc:sldMk cId="3787090988" sldId="264"/>
        </pc:sldMkLst>
      </pc:sldChg>
      <pc:sldChg chg="addSp delSp modSp new mod setBg addAnim">
        <pc:chgData name="Fresquez, Lance" userId="57637959-2e13-4245-b527-fdd9a16e5a8c" providerId="ADAL" clId="{8BC28F4E-CA20-434F-A96C-EB761EC4B79F}" dt="2025-01-23T15:12:12.392" v="3275" actId="1076"/>
        <pc:sldMkLst>
          <pc:docMk/>
          <pc:sldMk cId="1299648192" sldId="265"/>
        </pc:sldMkLst>
        <pc:spChg chg="mod">
          <ac:chgData name="Fresquez, Lance" userId="57637959-2e13-4245-b527-fdd9a16e5a8c" providerId="ADAL" clId="{8BC28F4E-CA20-434F-A96C-EB761EC4B79F}" dt="2025-01-21T22:36:20.798" v="2942" actId="26606"/>
          <ac:spMkLst>
            <pc:docMk/>
            <pc:sldMk cId="1299648192" sldId="265"/>
            <ac:spMk id="2" creationId="{81B8E817-0592-8310-121E-A4964B510E43}"/>
          </ac:spMkLst>
        </pc:spChg>
        <pc:spChg chg="mod">
          <ac:chgData name="Fresquez, Lance" userId="57637959-2e13-4245-b527-fdd9a16e5a8c" providerId="ADAL" clId="{8BC28F4E-CA20-434F-A96C-EB761EC4B79F}" dt="2025-01-23T15:12:12.392" v="3275" actId="1076"/>
          <ac:spMkLst>
            <pc:docMk/>
            <pc:sldMk cId="1299648192" sldId="265"/>
            <ac:spMk id="3" creationId="{ACAC125A-50EF-9A9A-6C61-220D8D537427}"/>
          </ac:spMkLst>
        </pc:spChg>
        <pc:spChg chg="add">
          <ac:chgData name="Fresquez, Lance" userId="57637959-2e13-4245-b527-fdd9a16e5a8c" providerId="ADAL" clId="{8BC28F4E-CA20-434F-A96C-EB761EC4B79F}" dt="2025-01-21T22:36:20.798" v="2942" actId="26606"/>
          <ac:spMkLst>
            <pc:docMk/>
            <pc:sldMk cId="1299648192" sldId="265"/>
            <ac:spMk id="17" creationId="{9B7AD9F6-8CE7-4299-8FC6-328F4DCD3FF9}"/>
          </ac:spMkLst>
        </pc:spChg>
        <pc:spChg chg="add">
          <ac:chgData name="Fresquez, Lance" userId="57637959-2e13-4245-b527-fdd9a16e5a8c" providerId="ADAL" clId="{8BC28F4E-CA20-434F-A96C-EB761EC4B79F}" dt="2025-01-21T22:36:20.798" v="2942" actId="26606"/>
          <ac:spMkLst>
            <pc:docMk/>
            <pc:sldMk cId="1299648192" sldId="265"/>
            <ac:spMk id="19" creationId="{82580482-BA80-420A-8A05-C58E97F26B21}"/>
          </ac:spMkLst>
        </pc:spChg>
        <pc:picChg chg="add mod">
          <ac:chgData name="Fresquez, Lance" userId="57637959-2e13-4245-b527-fdd9a16e5a8c" providerId="ADAL" clId="{8BC28F4E-CA20-434F-A96C-EB761EC4B79F}" dt="2025-01-21T22:36:20.798" v="2942" actId="26606"/>
          <ac:picMkLst>
            <pc:docMk/>
            <pc:sldMk cId="1299648192" sldId="265"/>
            <ac:picMk id="5" creationId="{652D19B9-D865-A712-9BF7-983719B494DD}"/>
          </ac:picMkLst>
        </pc:picChg>
      </pc:sldChg>
      <pc:sldChg chg="addSp delSp modSp new mod setBg">
        <pc:chgData name="Fresquez, Lance" userId="57637959-2e13-4245-b527-fdd9a16e5a8c" providerId="ADAL" clId="{8BC28F4E-CA20-434F-A96C-EB761EC4B79F}" dt="2025-01-21T20:27:10.039" v="1645" actId="27636"/>
        <pc:sldMkLst>
          <pc:docMk/>
          <pc:sldMk cId="3990069309" sldId="266"/>
        </pc:sldMkLst>
        <pc:spChg chg="mod">
          <ac:chgData name="Fresquez, Lance" userId="57637959-2e13-4245-b527-fdd9a16e5a8c" providerId="ADAL" clId="{8BC28F4E-CA20-434F-A96C-EB761EC4B79F}" dt="2025-01-21T20:24:26.026" v="1634" actId="26606"/>
          <ac:spMkLst>
            <pc:docMk/>
            <pc:sldMk cId="3990069309" sldId="266"/>
            <ac:spMk id="2" creationId="{A13EE8AF-A57E-146A-5A92-9960D8E7DA7F}"/>
          </ac:spMkLst>
        </pc:spChg>
        <pc:spChg chg="mod ord">
          <ac:chgData name="Fresquez, Lance" userId="57637959-2e13-4245-b527-fdd9a16e5a8c" providerId="ADAL" clId="{8BC28F4E-CA20-434F-A96C-EB761EC4B79F}" dt="2025-01-21T20:27:10.039" v="1645" actId="27636"/>
          <ac:spMkLst>
            <pc:docMk/>
            <pc:sldMk cId="3990069309" sldId="266"/>
            <ac:spMk id="3" creationId="{F9090297-DF7A-74F8-C5ED-F1E555092FF9}"/>
          </ac:spMkLst>
        </pc:spChg>
        <pc:spChg chg="add">
          <ac:chgData name="Fresquez, Lance" userId="57637959-2e13-4245-b527-fdd9a16e5a8c" providerId="ADAL" clId="{8BC28F4E-CA20-434F-A96C-EB761EC4B79F}" dt="2025-01-21T20:24:26.026" v="1634" actId="26606"/>
          <ac:spMkLst>
            <pc:docMk/>
            <pc:sldMk cId="3990069309" sldId="266"/>
            <ac:spMk id="1041" creationId="{A51A0227-072A-4F5F-928C-E2C3E5CCD10C}"/>
          </ac:spMkLst>
        </pc:spChg>
        <pc:spChg chg="add">
          <ac:chgData name="Fresquez, Lance" userId="57637959-2e13-4245-b527-fdd9a16e5a8c" providerId="ADAL" clId="{8BC28F4E-CA20-434F-A96C-EB761EC4B79F}" dt="2025-01-21T20:24:26.026" v="1634" actId="26606"/>
          <ac:spMkLst>
            <pc:docMk/>
            <pc:sldMk cId="3990069309" sldId="266"/>
            <ac:spMk id="1042" creationId="{35D99776-4B38-47DF-A302-11AD9AF87ACA}"/>
          </ac:spMkLst>
        </pc:spChg>
        <pc:picChg chg="add mod ord">
          <ac:chgData name="Fresquez, Lance" userId="57637959-2e13-4245-b527-fdd9a16e5a8c" providerId="ADAL" clId="{8BC28F4E-CA20-434F-A96C-EB761EC4B79F}" dt="2025-01-21T20:25:15.594" v="1636" actId="27614"/>
          <ac:picMkLst>
            <pc:docMk/>
            <pc:sldMk cId="3990069309" sldId="266"/>
            <ac:picMk id="1028" creationId="{AF8B73F6-ED73-818C-335B-E54A46449C23}"/>
          </ac:picMkLst>
        </pc:picChg>
        <pc:picChg chg="add mod">
          <ac:chgData name="Fresquez, Lance" userId="57637959-2e13-4245-b527-fdd9a16e5a8c" providerId="ADAL" clId="{8BC28F4E-CA20-434F-A96C-EB761EC4B79F}" dt="2025-01-21T20:25:15.863" v="1638" actId="27614"/>
          <ac:picMkLst>
            <pc:docMk/>
            <pc:sldMk cId="3990069309" sldId="266"/>
            <ac:picMk id="1030" creationId="{533BC6E2-C1DC-7361-0035-46E01FC29FEC}"/>
          </ac:picMkLst>
        </pc:picChg>
      </pc:sldChg>
      <pc:sldChg chg="addSp delSp modSp new mod setBg">
        <pc:chgData name="Fresquez, Lance" userId="57637959-2e13-4245-b527-fdd9a16e5a8c" providerId="ADAL" clId="{8BC28F4E-CA20-434F-A96C-EB761EC4B79F}" dt="2025-01-16T20:33:50.970" v="683" actId="26606"/>
        <pc:sldMkLst>
          <pc:docMk/>
          <pc:sldMk cId="3788553890" sldId="267"/>
        </pc:sldMkLst>
        <pc:spChg chg="mod">
          <ac:chgData name="Fresquez, Lance" userId="57637959-2e13-4245-b527-fdd9a16e5a8c" providerId="ADAL" clId="{8BC28F4E-CA20-434F-A96C-EB761EC4B79F}" dt="2025-01-16T20:33:50.970" v="683" actId="26606"/>
          <ac:spMkLst>
            <pc:docMk/>
            <pc:sldMk cId="3788553890" sldId="267"/>
            <ac:spMk id="2" creationId="{9DCEEDA8-9D31-011B-0F4D-19335B4ED8F4}"/>
          </ac:spMkLst>
        </pc:spChg>
        <pc:spChg chg="mod ord">
          <ac:chgData name="Fresquez, Lance" userId="57637959-2e13-4245-b527-fdd9a16e5a8c" providerId="ADAL" clId="{8BC28F4E-CA20-434F-A96C-EB761EC4B79F}" dt="2025-01-16T20:33:50.970" v="683" actId="26606"/>
          <ac:spMkLst>
            <pc:docMk/>
            <pc:sldMk cId="3788553890" sldId="267"/>
            <ac:spMk id="3" creationId="{E6493BA7-D3D5-DFCD-EF52-7D59BAADB717}"/>
          </ac:spMkLst>
        </pc:spChg>
        <pc:spChg chg="add">
          <ac:chgData name="Fresquez, Lance" userId="57637959-2e13-4245-b527-fdd9a16e5a8c" providerId="ADAL" clId="{8BC28F4E-CA20-434F-A96C-EB761EC4B79F}" dt="2025-01-16T20:33:50.970" v="683" actId="26606"/>
          <ac:spMkLst>
            <pc:docMk/>
            <pc:sldMk cId="3788553890" sldId="267"/>
            <ac:spMk id="2081" creationId="{04812C46-200A-4DEB-A05E-3ED6C68C2387}"/>
          </ac:spMkLst>
        </pc:spChg>
        <pc:spChg chg="add">
          <ac:chgData name="Fresquez, Lance" userId="57637959-2e13-4245-b527-fdd9a16e5a8c" providerId="ADAL" clId="{8BC28F4E-CA20-434F-A96C-EB761EC4B79F}" dt="2025-01-16T20:33:50.970" v="683" actId="26606"/>
          <ac:spMkLst>
            <pc:docMk/>
            <pc:sldMk cId="3788553890" sldId="267"/>
            <ac:spMk id="2082" creationId="{D1EA859B-E555-4109-94F3-6700E046E008}"/>
          </ac:spMkLst>
        </pc:spChg>
        <pc:picChg chg="add mod ord">
          <ac:chgData name="Fresquez, Lance" userId="57637959-2e13-4245-b527-fdd9a16e5a8c" providerId="ADAL" clId="{8BC28F4E-CA20-434F-A96C-EB761EC4B79F}" dt="2025-01-16T20:33:50.970" v="683" actId="26606"/>
          <ac:picMkLst>
            <pc:docMk/>
            <pc:sldMk cId="3788553890" sldId="267"/>
            <ac:picMk id="2050" creationId="{8696AF18-A7BC-4310-C33A-A6DED83FBFCA}"/>
          </ac:picMkLst>
        </pc:picChg>
      </pc:sldChg>
      <pc:sldChg chg="addSp delSp modSp new mod setBg">
        <pc:chgData name="Fresquez, Lance" userId="57637959-2e13-4245-b527-fdd9a16e5a8c" providerId="ADAL" clId="{8BC28F4E-CA20-434F-A96C-EB761EC4B79F}" dt="2025-01-21T20:19:47.252" v="1612" actId="27636"/>
        <pc:sldMkLst>
          <pc:docMk/>
          <pc:sldMk cId="1306035181" sldId="268"/>
        </pc:sldMkLst>
        <pc:spChg chg="mod">
          <ac:chgData name="Fresquez, Lance" userId="57637959-2e13-4245-b527-fdd9a16e5a8c" providerId="ADAL" clId="{8BC28F4E-CA20-434F-A96C-EB761EC4B79F}" dt="2025-01-21T20:17:28.401" v="1411" actId="26606"/>
          <ac:spMkLst>
            <pc:docMk/>
            <pc:sldMk cId="1306035181" sldId="268"/>
            <ac:spMk id="2" creationId="{FB62FE70-77BA-2879-085D-53B3205024D7}"/>
          </ac:spMkLst>
        </pc:spChg>
        <pc:spChg chg="add mod">
          <ac:chgData name="Fresquez, Lance" userId="57637959-2e13-4245-b527-fdd9a16e5a8c" providerId="ADAL" clId="{8BC28F4E-CA20-434F-A96C-EB761EC4B79F}" dt="2025-01-21T20:19:47.252" v="1612" actId="27636"/>
          <ac:spMkLst>
            <pc:docMk/>
            <pc:sldMk cId="1306035181" sldId="268"/>
            <ac:spMk id="78" creationId="{EBA8BE9B-2874-4E0C-68E7-A8C68C237C63}"/>
          </ac:spMkLst>
        </pc:spChg>
        <pc:spChg chg="add">
          <ac:chgData name="Fresquez, Lance" userId="57637959-2e13-4245-b527-fdd9a16e5a8c" providerId="ADAL" clId="{8BC28F4E-CA20-434F-A96C-EB761EC4B79F}" dt="2025-01-21T20:17:28.401" v="1411" actId="26606"/>
          <ac:spMkLst>
            <pc:docMk/>
            <pc:sldMk cId="1306035181" sldId="268"/>
            <ac:spMk id="83" creationId="{7FF47CB7-972F-479F-A36D-9E72D26EC8DA}"/>
          </ac:spMkLst>
        </pc:spChg>
        <pc:spChg chg="add">
          <ac:chgData name="Fresquez, Lance" userId="57637959-2e13-4245-b527-fdd9a16e5a8c" providerId="ADAL" clId="{8BC28F4E-CA20-434F-A96C-EB761EC4B79F}" dt="2025-01-21T20:17:28.401" v="1411" actId="26606"/>
          <ac:spMkLst>
            <pc:docMk/>
            <pc:sldMk cId="1306035181" sldId="268"/>
            <ac:spMk id="85" creationId="{0D153B68-5844-490D-8E67-F616D6D721CA}"/>
          </ac:spMkLst>
        </pc:spChg>
        <pc:spChg chg="add">
          <ac:chgData name="Fresquez, Lance" userId="57637959-2e13-4245-b527-fdd9a16e5a8c" providerId="ADAL" clId="{8BC28F4E-CA20-434F-A96C-EB761EC4B79F}" dt="2025-01-21T20:17:28.401" v="1411" actId="26606"/>
          <ac:spMkLst>
            <pc:docMk/>
            <pc:sldMk cId="1306035181" sldId="268"/>
            <ac:spMk id="87" creationId="{9A0D773F-7A7D-4DBB-9DEA-86BB8B8F4BC8}"/>
          </ac:spMkLst>
        </pc:spChg>
        <pc:picChg chg="add mod">
          <ac:chgData name="Fresquez, Lance" userId="57637959-2e13-4245-b527-fdd9a16e5a8c" providerId="ADAL" clId="{8BC28F4E-CA20-434F-A96C-EB761EC4B79F}" dt="2025-01-21T20:17:33.658" v="1412" actId="1076"/>
          <ac:picMkLst>
            <pc:docMk/>
            <pc:sldMk cId="1306035181" sldId="268"/>
            <ac:picMk id="5" creationId="{BC098E45-F6B7-7BB9-BD5A-E6CC7A4CF3BE}"/>
          </ac:picMkLst>
        </pc:picChg>
      </pc:sldChg>
      <pc:sldChg chg="modSp new del mod">
        <pc:chgData name="Fresquez, Lance" userId="57637959-2e13-4245-b527-fdd9a16e5a8c" providerId="ADAL" clId="{8BC28F4E-CA20-434F-A96C-EB761EC4B79F}" dt="2025-01-21T20:20:03.767" v="1613" actId="47"/>
        <pc:sldMkLst>
          <pc:docMk/>
          <pc:sldMk cId="1031059412" sldId="269"/>
        </pc:sldMkLst>
      </pc:sldChg>
      <pc:sldChg chg="addSp modSp mod setBg">
        <pc:chgData name="Fresquez, Lance" userId="57637959-2e13-4245-b527-fdd9a16e5a8c" providerId="ADAL" clId="{8BC28F4E-CA20-434F-A96C-EB761EC4B79F}" dt="2025-02-04T21:02:38.263" v="3373" actId="20577"/>
        <pc:sldMkLst>
          <pc:docMk/>
          <pc:sldMk cId="2616227037" sldId="269"/>
        </pc:sldMkLst>
        <pc:spChg chg="mod">
          <ac:chgData name="Fresquez, Lance" userId="57637959-2e13-4245-b527-fdd9a16e5a8c" providerId="ADAL" clId="{8BC28F4E-CA20-434F-A96C-EB761EC4B79F}" dt="2025-01-21T22:21:58.383" v="2898" actId="26606"/>
          <ac:spMkLst>
            <pc:docMk/>
            <pc:sldMk cId="2616227037" sldId="269"/>
            <ac:spMk id="2" creationId="{0FCC5170-FD3D-31BC-D9A1-DA043BB8AE81}"/>
          </ac:spMkLst>
        </pc:spChg>
        <pc:spChg chg="mod">
          <ac:chgData name="Fresquez, Lance" userId="57637959-2e13-4245-b527-fdd9a16e5a8c" providerId="ADAL" clId="{8BC28F4E-CA20-434F-A96C-EB761EC4B79F}" dt="2025-02-04T21:02:38.263" v="3373" actId="20577"/>
          <ac:spMkLst>
            <pc:docMk/>
            <pc:sldMk cId="2616227037" sldId="269"/>
            <ac:spMk id="3" creationId="{D163B560-753A-1948-B8B8-1370E23B124B}"/>
          </ac:spMkLst>
        </pc:spChg>
        <pc:spChg chg="add">
          <ac:chgData name="Fresquez, Lance" userId="57637959-2e13-4245-b527-fdd9a16e5a8c" providerId="ADAL" clId="{8BC28F4E-CA20-434F-A96C-EB761EC4B79F}" dt="2025-01-21T22:21:58.383" v="2898" actId="26606"/>
          <ac:spMkLst>
            <pc:docMk/>
            <pc:sldMk cId="2616227037" sldId="269"/>
            <ac:spMk id="1033" creationId="{639C3025-4784-4B16-914D-CCFC3E83354D}"/>
          </ac:spMkLst>
        </pc:spChg>
        <pc:spChg chg="add">
          <ac:chgData name="Fresquez, Lance" userId="57637959-2e13-4245-b527-fdd9a16e5a8c" providerId="ADAL" clId="{8BC28F4E-CA20-434F-A96C-EB761EC4B79F}" dt="2025-01-21T22:21:58.383" v="2898" actId="26606"/>
          <ac:spMkLst>
            <pc:docMk/>
            <pc:sldMk cId="2616227037" sldId="269"/>
            <ac:spMk id="1035" creationId="{0AD20437-C88A-4F45-9C6D-DA32B29A4D1B}"/>
          </ac:spMkLst>
        </pc:spChg>
        <pc:picChg chg="add mod">
          <ac:chgData name="Fresquez, Lance" userId="57637959-2e13-4245-b527-fdd9a16e5a8c" providerId="ADAL" clId="{8BC28F4E-CA20-434F-A96C-EB761EC4B79F}" dt="2025-01-21T22:23:38.442" v="2901" actId="27614"/>
          <ac:picMkLst>
            <pc:docMk/>
            <pc:sldMk cId="2616227037" sldId="269"/>
            <ac:picMk id="1026" creationId="{059EDF2C-4D91-6BAD-9300-286FF5CE8C4F}"/>
          </ac:picMkLst>
        </pc:picChg>
        <pc:picChg chg="add mod">
          <ac:chgData name="Fresquez, Lance" userId="57637959-2e13-4245-b527-fdd9a16e5a8c" providerId="ADAL" clId="{8BC28F4E-CA20-434F-A96C-EB761EC4B79F}" dt="2025-01-21T22:23:38.442" v="2902" actId="962"/>
          <ac:picMkLst>
            <pc:docMk/>
            <pc:sldMk cId="2616227037" sldId="269"/>
            <ac:picMk id="1028" creationId="{29B3A615-9BB8-860B-AEE2-DC2C3C616534}"/>
          </ac:picMkLst>
        </pc:picChg>
      </pc:sldChg>
    </pc:docChg>
  </pc:docChgLst>
  <pc:docChgLst>
    <pc:chgData name="Fresquez, Lance" userId="S::lance.fresquez@lacnm.us::57637959-2e13-4245-b527-fdd9a16e5a8c" providerId="AD" clId="Web-{601E7D0F-661F-6C35-1294-A14EECE1740B}"/>
    <pc:docChg chg="addSld modSld">
      <pc:chgData name="Fresquez, Lance" userId="S::lance.fresquez@lacnm.us::57637959-2e13-4245-b527-fdd9a16e5a8c" providerId="AD" clId="Web-{601E7D0F-661F-6C35-1294-A14EECE1740B}" dt="2025-01-21T22:03:24.361" v="15" actId="20577"/>
      <pc:docMkLst>
        <pc:docMk/>
      </pc:docMkLst>
      <pc:sldChg chg="modSp new">
        <pc:chgData name="Fresquez, Lance" userId="S::lance.fresquez@lacnm.us::57637959-2e13-4245-b527-fdd9a16e5a8c" providerId="AD" clId="Web-{601E7D0F-661F-6C35-1294-A14EECE1740B}" dt="2025-01-21T22:03:24.361" v="15" actId="20577"/>
        <pc:sldMkLst>
          <pc:docMk/>
          <pc:sldMk cId="2616227037" sldId="269"/>
        </pc:sldMkLst>
        <pc:spChg chg="mod">
          <ac:chgData name="Fresquez, Lance" userId="S::lance.fresquez@lacnm.us::57637959-2e13-4245-b527-fdd9a16e5a8c" providerId="AD" clId="Web-{601E7D0F-661F-6C35-1294-A14EECE1740B}" dt="2025-01-21T22:03:24.361" v="15" actId="20577"/>
          <ac:spMkLst>
            <pc:docMk/>
            <pc:sldMk cId="2616227037" sldId="269"/>
            <ac:spMk id="2" creationId="{0FCC5170-FD3D-31BC-D9A1-DA043BB8AE8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0B081-857B-4032-BCF4-AC45E2572B3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2691CB0-089C-41D1-AC4E-D5C5B63034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/>
            <a:t>A defensible space is a buffer zone between a structure and the surrounding wildland area, designed to reduce the risk of fire spreading to the building.</a:t>
          </a:r>
        </a:p>
      </dgm:t>
    </dgm:pt>
    <dgm:pt modelId="{C835E797-B034-433D-8A15-0BF5567111A2}" type="parTrans" cxnId="{4A61E570-BEBC-4F39-8D62-501A8580C06C}">
      <dgm:prSet/>
      <dgm:spPr/>
      <dgm:t>
        <a:bodyPr/>
        <a:lstStyle/>
        <a:p>
          <a:endParaRPr lang="en-US"/>
        </a:p>
      </dgm:t>
    </dgm:pt>
    <dgm:pt modelId="{8F45E372-5A12-4953-B4FF-45736C1523E8}" type="sibTrans" cxnId="{4A61E570-BEBC-4F39-8D62-501A8580C06C}">
      <dgm:prSet/>
      <dgm:spPr/>
      <dgm:t>
        <a:bodyPr/>
        <a:lstStyle/>
        <a:p>
          <a:endParaRPr lang="en-US"/>
        </a:p>
      </dgm:t>
    </dgm:pt>
    <dgm:pt modelId="{79AABF4B-C17B-480D-8823-26CD5F5140E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It allows firefighters to protect homes and properties in the event of a wildfire</a:t>
          </a:r>
        </a:p>
      </dgm:t>
    </dgm:pt>
    <dgm:pt modelId="{9242E297-97E6-448B-9963-7C6345D07534}" type="parTrans" cxnId="{ADA49B85-D12B-402E-AAC3-CBCF7D727958}">
      <dgm:prSet/>
      <dgm:spPr/>
      <dgm:t>
        <a:bodyPr/>
        <a:lstStyle/>
        <a:p>
          <a:endParaRPr lang="en-US"/>
        </a:p>
      </dgm:t>
    </dgm:pt>
    <dgm:pt modelId="{2CB3E824-C77B-4A90-97F4-562B0F0A2322}" type="sibTrans" cxnId="{ADA49B85-D12B-402E-AAC3-CBCF7D727958}">
      <dgm:prSet/>
      <dgm:spPr/>
      <dgm:t>
        <a:bodyPr/>
        <a:lstStyle/>
        <a:p>
          <a:endParaRPr lang="en-US"/>
        </a:p>
      </dgm:t>
    </dgm:pt>
    <dgm:pt modelId="{1603C754-C005-4245-A55D-EA7E511A9C4F}" type="pres">
      <dgm:prSet presAssocID="{6F90B081-857B-4032-BCF4-AC45E2572B3A}" presName="root" presStyleCnt="0">
        <dgm:presLayoutVars>
          <dgm:dir/>
          <dgm:resizeHandles val="exact"/>
        </dgm:presLayoutVars>
      </dgm:prSet>
      <dgm:spPr/>
    </dgm:pt>
    <dgm:pt modelId="{83E717C1-3241-4E90-A070-F8ADC80B45D0}" type="pres">
      <dgm:prSet presAssocID="{B2691CB0-089C-41D1-AC4E-D5C5B6303451}" presName="compNode" presStyleCnt="0"/>
      <dgm:spPr/>
    </dgm:pt>
    <dgm:pt modelId="{5144D399-7A1A-4E40-86BF-2895C930741F}" type="pres">
      <dgm:prSet presAssocID="{B2691CB0-089C-41D1-AC4E-D5C5B6303451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A0C49F3-1C30-4403-B696-46BC96B8D07B}" type="pres">
      <dgm:prSet presAssocID="{B2691CB0-089C-41D1-AC4E-D5C5B63034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FEBB6784-BDA7-4764-8CB4-B1F6F5F234C2}" type="pres">
      <dgm:prSet presAssocID="{B2691CB0-089C-41D1-AC4E-D5C5B6303451}" presName="spaceRect" presStyleCnt="0"/>
      <dgm:spPr/>
    </dgm:pt>
    <dgm:pt modelId="{ABFF9EE6-F90A-4322-8BB0-29671430EF74}" type="pres">
      <dgm:prSet presAssocID="{B2691CB0-089C-41D1-AC4E-D5C5B6303451}" presName="textRect" presStyleLbl="revTx" presStyleIdx="0" presStyleCnt="2" custScaleX="127636">
        <dgm:presLayoutVars>
          <dgm:chMax val="1"/>
          <dgm:chPref val="1"/>
        </dgm:presLayoutVars>
      </dgm:prSet>
      <dgm:spPr/>
    </dgm:pt>
    <dgm:pt modelId="{01BC8F14-1A73-45C8-9EB7-D371B73F1D65}" type="pres">
      <dgm:prSet presAssocID="{8F45E372-5A12-4953-B4FF-45736C1523E8}" presName="sibTrans" presStyleCnt="0"/>
      <dgm:spPr/>
    </dgm:pt>
    <dgm:pt modelId="{6D174EDF-8C94-465C-833E-AE9A253F2EE6}" type="pres">
      <dgm:prSet presAssocID="{79AABF4B-C17B-480D-8823-26CD5F5140EA}" presName="compNode" presStyleCnt="0"/>
      <dgm:spPr/>
    </dgm:pt>
    <dgm:pt modelId="{8BB86DEE-D8D7-447D-92D1-4C6054D1C7D8}" type="pres">
      <dgm:prSet presAssocID="{79AABF4B-C17B-480D-8823-26CD5F5140EA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F68C5F8-DB55-404C-9AD0-20677284BE15}" type="pres">
      <dgm:prSet presAssocID="{79AABF4B-C17B-480D-8823-26CD5F5140E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A64ADEE7-97C4-4010-87A1-743C1ECFEB8D}" type="pres">
      <dgm:prSet presAssocID="{79AABF4B-C17B-480D-8823-26CD5F5140EA}" presName="spaceRect" presStyleCnt="0"/>
      <dgm:spPr/>
    </dgm:pt>
    <dgm:pt modelId="{9004A2A7-A306-4102-B504-0B6688A6E97A}" type="pres">
      <dgm:prSet presAssocID="{79AABF4B-C17B-480D-8823-26CD5F5140E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C4C3009-45EC-459A-8006-F1330F960C4D}" type="presOf" srcId="{79AABF4B-C17B-480D-8823-26CD5F5140EA}" destId="{9004A2A7-A306-4102-B504-0B6688A6E97A}" srcOrd="0" destOrd="0" presId="urn:microsoft.com/office/officeart/2018/5/layout/IconLeafLabelList"/>
    <dgm:cxn modelId="{4A61E570-BEBC-4F39-8D62-501A8580C06C}" srcId="{6F90B081-857B-4032-BCF4-AC45E2572B3A}" destId="{B2691CB0-089C-41D1-AC4E-D5C5B6303451}" srcOrd="0" destOrd="0" parTransId="{C835E797-B034-433D-8A15-0BF5567111A2}" sibTransId="{8F45E372-5A12-4953-B4FF-45736C1523E8}"/>
    <dgm:cxn modelId="{ADA49B85-D12B-402E-AAC3-CBCF7D727958}" srcId="{6F90B081-857B-4032-BCF4-AC45E2572B3A}" destId="{79AABF4B-C17B-480D-8823-26CD5F5140EA}" srcOrd="1" destOrd="0" parTransId="{9242E297-97E6-448B-9963-7C6345D07534}" sibTransId="{2CB3E824-C77B-4A90-97F4-562B0F0A2322}"/>
    <dgm:cxn modelId="{5A311AAA-591F-43C7-87C4-16EE25B134C0}" type="presOf" srcId="{B2691CB0-089C-41D1-AC4E-D5C5B6303451}" destId="{ABFF9EE6-F90A-4322-8BB0-29671430EF74}" srcOrd="0" destOrd="0" presId="urn:microsoft.com/office/officeart/2018/5/layout/IconLeafLabelList"/>
    <dgm:cxn modelId="{12BDCCAF-C980-4FF5-AA20-249ECBEE26A2}" type="presOf" srcId="{6F90B081-857B-4032-BCF4-AC45E2572B3A}" destId="{1603C754-C005-4245-A55D-EA7E511A9C4F}" srcOrd="0" destOrd="0" presId="urn:microsoft.com/office/officeart/2018/5/layout/IconLeafLabelList"/>
    <dgm:cxn modelId="{25A1C14B-B984-40B1-A626-19AB8CC068E9}" type="presParOf" srcId="{1603C754-C005-4245-A55D-EA7E511A9C4F}" destId="{83E717C1-3241-4E90-A070-F8ADC80B45D0}" srcOrd="0" destOrd="0" presId="urn:microsoft.com/office/officeart/2018/5/layout/IconLeafLabelList"/>
    <dgm:cxn modelId="{6880A8BF-B47F-4C8F-8F23-80C5E4A31FDB}" type="presParOf" srcId="{83E717C1-3241-4E90-A070-F8ADC80B45D0}" destId="{5144D399-7A1A-4E40-86BF-2895C930741F}" srcOrd="0" destOrd="0" presId="urn:microsoft.com/office/officeart/2018/5/layout/IconLeafLabelList"/>
    <dgm:cxn modelId="{BAEE6C53-4C1D-43EF-9C82-20B3A0F6A646}" type="presParOf" srcId="{83E717C1-3241-4E90-A070-F8ADC80B45D0}" destId="{DA0C49F3-1C30-4403-B696-46BC96B8D07B}" srcOrd="1" destOrd="0" presId="urn:microsoft.com/office/officeart/2018/5/layout/IconLeafLabelList"/>
    <dgm:cxn modelId="{99CBE942-4135-4AD4-A8DE-BD3393AF9B71}" type="presParOf" srcId="{83E717C1-3241-4E90-A070-F8ADC80B45D0}" destId="{FEBB6784-BDA7-4764-8CB4-B1F6F5F234C2}" srcOrd="2" destOrd="0" presId="urn:microsoft.com/office/officeart/2018/5/layout/IconLeafLabelList"/>
    <dgm:cxn modelId="{4E100504-C41D-4247-AD91-E1B1E8DA4FE9}" type="presParOf" srcId="{83E717C1-3241-4E90-A070-F8ADC80B45D0}" destId="{ABFF9EE6-F90A-4322-8BB0-29671430EF74}" srcOrd="3" destOrd="0" presId="urn:microsoft.com/office/officeart/2018/5/layout/IconLeafLabelList"/>
    <dgm:cxn modelId="{C6084767-A95F-439B-AAC0-B817448011F3}" type="presParOf" srcId="{1603C754-C005-4245-A55D-EA7E511A9C4F}" destId="{01BC8F14-1A73-45C8-9EB7-D371B73F1D65}" srcOrd="1" destOrd="0" presId="urn:microsoft.com/office/officeart/2018/5/layout/IconLeafLabelList"/>
    <dgm:cxn modelId="{438C79CF-B6D9-4F4F-AA1E-2497546F6A08}" type="presParOf" srcId="{1603C754-C005-4245-A55D-EA7E511A9C4F}" destId="{6D174EDF-8C94-465C-833E-AE9A253F2EE6}" srcOrd="2" destOrd="0" presId="urn:microsoft.com/office/officeart/2018/5/layout/IconLeafLabelList"/>
    <dgm:cxn modelId="{C147D1FD-39C9-421F-A8F6-7BC63D448E36}" type="presParOf" srcId="{6D174EDF-8C94-465C-833E-AE9A253F2EE6}" destId="{8BB86DEE-D8D7-447D-92D1-4C6054D1C7D8}" srcOrd="0" destOrd="0" presId="urn:microsoft.com/office/officeart/2018/5/layout/IconLeafLabelList"/>
    <dgm:cxn modelId="{C8803592-078A-419F-8569-4C9EE44DD569}" type="presParOf" srcId="{6D174EDF-8C94-465C-833E-AE9A253F2EE6}" destId="{DF68C5F8-DB55-404C-9AD0-20677284BE15}" srcOrd="1" destOrd="0" presId="urn:microsoft.com/office/officeart/2018/5/layout/IconLeafLabelList"/>
    <dgm:cxn modelId="{8104340A-6CE4-4487-93A5-AB81861E2D05}" type="presParOf" srcId="{6D174EDF-8C94-465C-833E-AE9A253F2EE6}" destId="{A64ADEE7-97C4-4010-87A1-743C1ECFEB8D}" srcOrd="2" destOrd="0" presId="urn:microsoft.com/office/officeart/2018/5/layout/IconLeafLabelList"/>
    <dgm:cxn modelId="{10177C8A-C2B3-4954-B4B8-36A82C56E4B3}" type="presParOf" srcId="{6D174EDF-8C94-465C-833E-AE9A253F2EE6}" destId="{9004A2A7-A306-4102-B504-0B6688A6E97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4D399-7A1A-4E40-86BF-2895C930741F}">
      <dsp:nvSpPr>
        <dsp:cNvPr id="0" name=""/>
        <dsp:cNvSpPr/>
      </dsp:nvSpPr>
      <dsp:spPr>
        <a:xfrm>
          <a:off x="2546831" y="4803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C49F3-1C30-4403-B696-46BC96B8D07B}">
      <dsp:nvSpPr>
        <dsp:cNvPr id="0" name=""/>
        <dsp:cNvSpPr/>
      </dsp:nvSpPr>
      <dsp:spPr>
        <a:xfrm>
          <a:off x="2941706" y="442905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F9EE6-F90A-4322-8BB0-29671430EF74}">
      <dsp:nvSpPr>
        <dsp:cNvPr id="0" name=""/>
        <dsp:cNvSpPr/>
      </dsp:nvSpPr>
      <dsp:spPr>
        <a:xfrm>
          <a:off x="1534797" y="2478030"/>
          <a:ext cx="3876943" cy="142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 defensible space is a buffer zone between a structure and the surrounding wildland area, designed to reduce the risk of fire spreading to the building.</a:t>
          </a:r>
        </a:p>
      </dsp:txBody>
      <dsp:txXfrm>
        <a:off x="1534797" y="2478030"/>
        <a:ext cx="3876943" cy="1422815"/>
      </dsp:txXfrm>
    </dsp:sp>
    <dsp:sp modelId="{8BB86DEE-D8D7-447D-92D1-4C6054D1C7D8}">
      <dsp:nvSpPr>
        <dsp:cNvPr id="0" name=""/>
        <dsp:cNvSpPr/>
      </dsp:nvSpPr>
      <dsp:spPr>
        <a:xfrm>
          <a:off x="6535615" y="48030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8C5F8-DB55-404C-9AD0-20677284BE15}">
      <dsp:nvSpPr>
        <dsp:cNvPr id="0" name=""/>
        <dsp:cNvSpPr/>
      </dsp:nvSpPr>
      <dsp:spPr>
        <a:xfrm>
          <a:off x="6930490" y="442905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4A2A7-A306-4102-B504-0B6688A6E97A}">
      <dsp:nvSpPr>
        <dsp:cNvPr id="0" name=""/>
        <dsp:cNvSpPr/>
      </dsp:nvSpPr>
      <dsp:spPr>
        <a:xfrm>
          <a:off x="5943303" y="2478030"/>
          <a:ext cx="3037500" cy="142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It allows firefighters to protect homes and properties in the event of a wildfire</a:t>
          </a:r>
        </a:p>
      </dsp:txBody>
      <dsp:txXfrm>
        <a:off x="5943303" y="2478030"/>
        <a:ext cx="3037500" cy="142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FE1E9-5E77-4818-9877-EB69BB43B37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2EF0B-A294-4DA7-96DB-6A2C6566B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EF0B-A294-4DA7-96DB-6A2C6566B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9546-2F42-8088-2892-4C97DA330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E218-D0F8-36FD-2A48-1E9856E16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55D9C-B383-8B0C-EB12-A46A3507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AFDE-92D9-18D1-9A65-D101FB96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D86E-81AB-AF45-9C62-6F611312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4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E76A-898E-D3B6-1C33-09423213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6D3DC-6181-36D8-CCCA-708EDDA7A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51E2-DAAF-48EA-920D-D03C055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04E0E-87B1-62A6-BFD1-619BAB83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2271A-3911-135D-14B6-EB3A6B26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5C889-3AEF-2133-E1E7-756D6D6F5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FC512-0539-D601-2EC3-271E88F2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D4C5E-C8E5-EFBE-F013-1316A6F4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C6D14-4CCA-54B7-B2D7-421DC3BB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DA76-6574-6FEB-4695-D0167089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57A6-284E-6950-7CEE-88A00436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FDD7-1A15-3E19-42A0-F67266EC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639EE-682F-188D-B90E-74DA5BEE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A9A9-BB4F-AE4B-4238-78F98B6A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25EF1-9FDA-8E7C-DA85-3B4ADF3C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CCEA-3B34-E7C3-51A6-257CA7FB7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67809-5704-3B54-558D-69BBC93D4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D870-3BBD-5B09-A415-699A5C20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406DC-FB35-C535-709B-466600EF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1715A-993E-C296-5A68-3532E246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7EA6-CB60-BB7E-7C08-6CD86D8C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B60AB-EAA6-B68A-3041-18A08535D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18F50-5E7A-099D-AA16-534F8E686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6DDEB-6B17-6242-873B-72C9031A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DEEFA-962F-B538-75CA-8033D54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E2ED0-90EC-BD48-FE0C-2F30AE7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C656-8BA7-5C57-09DD-E665D2DF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6A46B-1519-D652-2E29-AB3FAE07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62E2-5D07-F946-0BB7-48532AEC0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6E95A-3736-61FE-5E0B-85BF70E9A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05E0B-972C-616C-F0DC-9220570C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AB37D-38E9-930B-BF6D-9E62B2FA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760E40-E483-AD52-7E07-C815CB53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29B9E-46D1-7E00-DCF4-38F30C3B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1A95-D662-3B1F-FD99-66FD734C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AD704-73E5-4C35-127D-15520D48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AAADB-E26D-01BB-5167-0990140A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80591-4871-62C9-CC7E-87A9082C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1D844-5D8B-47E4-49EE-610F1C30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633D9-C53A-7E8B-2B02-65F847EB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5E00-90E5-6C1A-9F14-88091B13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8A1A-E771-E163-B155-90E9ED45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12F-F63B-1A71-3075-ED79F93B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67B0E-F3F8-7394-C57C-B7A7BD023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E847-166D-31A4-8A83-CABC85FF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C8C1-C417-5265-ED6F-21B9BC93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B140E-642A-35F0-4618-8816D77D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F171-4830-C852-3232-F9F33E49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CB1D8-DEEC-8348-8E07-3FD8B820C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6A94D-8C3F-E9C0-6E1B-795821113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3887E-3ADF-F0C5-E932-4F3B9521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17380-D18B-E1C8-003B-EBC769AB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18B03-ADD0-4B59-D4A9-A1A7F1FD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D3176-6B02-FBAC-A6AD-A78517FC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A9D4C-A179-98E2-064C-11FEDEDE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A5E-0B98-CC6D-02A3-FBC4676CB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8FE8E0-A407-40A9-B72E-62761CDD2A0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E7933-0488-2BF6-9DC9-67712614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8C55-20C9-5688-408D-1D7768FBD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E63F6A-780B-4BBC-B03D-3A50EC782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oderedweb.com/CNE/en-US/BFB7CC4C6C0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salamosnm.us/Health-and-Public-Safety/Emergency-Managemen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COEM@lacnm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salamosnm.us/Health-and-Public-Safety/Fire-Services/Wildland-Division" TargetMode="External"/><Relationship Id="rId2" Type="http://schemas.openxmlformats.org/officeDocument/2006/relationships/hyperlink" Target="mailto:kelly.sterna@lacnm.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re, bigger wildfires burning western U.S. | Earth | EarthSky">
            <a:extLst>
              <a:ext uri="{FF2B5EF4-FFF2-40B4-BE49-F238E27FC236}">
                <a16:creationId xmlns:a16="http://schemas.microsoft.com/office/drawing/2014/main" id="{5D36A7FE-9BFD-5502-91CE-DD8AE2ADC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9"/>
            <a:ext cx="12192000" cy="68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5330C-FF99-E189-FD73-1A850FAC0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Wildland Fire Preparedness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FA23D-F149-ECBC-8943-334277668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Local Emergency Planning Committee</a:t>
            </a:r>
          </a:p>
          <a:p>
            <a:r>
              <a:rPr lang="en-US">
                <a:solidFill>
                  <a:schemeClr val="bg1"/>
                </a:solidFill>
              </a:rPr>
              <a:t>March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B6AA1-80D0-38B9-C8DF-825A0E26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6" y="79268"/>
            <a:ext cx="3153215" cy="514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53EF6-7539-FE88-6587-D09F5F69E4C7}"/>
              </a:ext>
            </a:extLst>
          </p:cNvPr>
          <p:cNvSpPr txBox="1"/>
          <p:nvPr/>
        </p:nvSpPr>
        <p:spPr>
          <a:xfrm>
            <a:off x="80956" y="593690"/>
            <a:ext cx="31532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Emergency Management </a:t>
            </a:r>
          </a:p>
        </p:txBody>
      </p:sp>
      <p:pic>
        <p:nvPicPr>
          <p:cNvPr id="1026" name="Picture 2" descr="Los Alamos Fire Department - Incorporated County of Los Alamos, NM">
            <a:extLst>
              <a:ext uri="{FF2B5EF4-FFF2-40B4-BE49-F238E27FC236}">
                <a16:creationId xmlns:a16="http://schemas.microsoft.com/office/drawing/2014/main" id="{58C57C34-D9DC-EFE1-4E30-B8DBD7C6C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30" y="79268"/>
            <a:ext cx="1230697" cy="13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6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54D2E-7982-C24D-5478-940E85EA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Emergency Alerts 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CodeRed Emergency Alert System | Mono County California">
            <a:extLst>
              <a:ext uri="{FF2B5EF4-FFF2-40B4-BE49-F238E27FC236}">
                <a16:creationId xmlns:a16="http://schemas.microsoft.com/office/drawing/2014/main" id="{FA05796B-0FF9-43C6-14AE-771084BA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DE5C3-D535-7C7F-2E04-20DAAED22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1800" b="1"/>
              <a:t>Sign Up for Alerts: </a:t>
            </a:r>
            <a:r>
              <a:rPr lang="en-US" sz="1800"/>
              <a:t>Register yourself and family members for timely emergency notifications.</a:t>
            </a:r>
          </a:p>
          <a:p>
            <a:r>
              <a:rPr lang="en-US" sz="1800" b="1"/>
              <a:t>Fast &amp; Direct Communication: </a:t>
            </a:r>
            <a:r>
              <a:rPr lang="en-US" sz="1800"/>
              <a:t>The system automatically sends alerts to registered devices.</a:t>
            </a:r>
          </a:p>
          <a:p>
            <a:r>
              <a:rPr lang="en-US" sz="1800" b="1"/>
              <a:t>Recognize Alerts: </a:t>
            </a:r>
            <a:r>
              <a:rPr lang="en-US" sz="1800"/>
              <a:t>Calls come from 866-419-5000 (Emergency Notification). Save this number for easy recognition.</a:t>
            </a:r>
          </a:p>
          <a:p>
            <a:r>
              <a:rPr lang="en-US" sz="1800" b="1"/>
              <a:t>Stay Informed: </a:t>
            </a:r>
            <a:r>
              <a:rPr lang="en-US" sz="1800"/>
              <a:t>Receive important updates during emergencies directly from county officials</a:t>
            </a:r>
          </a:p>
          <a:p>
            <a:r>
              <a:rPr lang="en-US" sz="1800" b="1"/>
              <a:t>Sign up at: </a:t>
            </a:r>
            <a:r>
              <a:rPr lang="en-US" sz="1800">
                <a:hlinkClick r:id="rId3"/>
              </a:rPr>
              <a:t>Community Notification Enrollment</a:t>
            </a:r>
            <a:endParaRPr lang="en-US" sz="1800"/>
          </a:p>
          <a:p>
            <a:r>
              <a:rPr lang="en-US" sz="1800" b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Text “</a:t>
            </a:r>
            <a:r>
              <a:rPr lang="en-US" sz="1800" b="1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losalamos</a:t>
            </a:r>
            <a:r>
              <a:rPr lang="en-US" sz="1800" b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” to </a:t>
            </a:r>
            <a:r>
              <a:rPr lang="en-US" sz="1800" b="1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99411</a:t>
            </a:r>
            <a:r>
              <a:rPr lang="en-US" sz="1800" b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to sign up for CodeRED emergency alerts </a:t>
            </a:r>
            <a:endParaRPr lang="en-US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3481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6" name="Rectangle 309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15DDB-EAC7-E311-A86A-EC4E5D75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US"/>
              <a:t>Family Emergency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212AE-561A-F50C-5DB8-4BC37851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46" y="2057400"/>
            <a:ext cx="6590708" cy="4177823"/>
          </a:xfrm>
        </p:spPr>
        <p:txBody>
          <a:bodyPr>
            <a:noAutofit/>
          </a:bodyPr>
          <a:lstStyle/>
          <a:p>
            <a:r>
              <a:rPr lang="en-US" sz="1400" b="1"/>
              <a:t>Create a Family Communication Plan</a:t>
            </a:r>
          </a:p>
          <a:p>
            <a:pPr lvl="1"/>
            <a:r>
              <a:rPr lang="en-US" sz="1400"/>
              <a:t>Contact Information: List out family members' phone numbers, emails, and work/school addresses.</a:t>
            </a:r>
          </a:p>
          <a:p>
            <a:pPr lvl="1"/>
            <a:r>
              <a:rPr lang="en-US" sz="1400"/>
              <a:t>Out-of-Area Contact: Designate a friend or relative to be the central point of contact in case family members are separated.</a:t>
            </a:r>
          </a:p>
          <a:p>
            <a:pPr lvl="1"/>
            <a:r>
              <a:rPr lang="en-US" sz="1400"/>
              <a:t>Plan for Communication: Decide how to communicate if phone lines or cell service is down (e.g., text messages, social media, etc.).</a:t>
            </a:r>
          </a:p>
          <a:p>
            <a:r>
              <a:rPr lang="en-US" sz="1400" b="1"/>
              <a:t>Establish Meeting Locations</a:t>
            </a:r>
          </a:p>
          <a:p>
            <a:pPr lvl="1"/>
            <a:r>
              <a:rPr lang="en-US" sz="1400"/>
              <a:t>Near Home: Identify a safe, easily accessible place to meet if you must evacuate (e.g., a neighbor’s house or mailbox).</a:t>
            </a:r>
          </a:p>
          <a:p>
            <a:pPr lvl="1"/>
            <a:r>
              <a:rPr lang="en-US" sz="1400"/>
              <a:t>Outside of Town: Choose a location outside your immediate area in case of a widespread emergency or evacuation.</a:t>
            </a:r>
          </a:p>
          <a:p>
            <a:r>
              <a:rPr lang="en-US" sz="1400" b="1"/>
              <a:t>Prepare an Emergency Kit</a:t>
            </a:r>
          </a:p>
          <a:p>
            <a:pPr lvl="1"/>
            <a:r>
              <a:rPr lang="en-US" sz="1400"/>
              <a:t>Essentials: Pack food, water, first aid, medications, flashlight, extra batteries, important documents, and personal items.</a:t>
            </a:r>
          </a:p>
          <a:p>
            <a:pPr lvl="1"/>
            <a:r>
              <a:rPr lang="en-US" sz="1400"/>
              <a:t>Pet Supplies: Include food, water, and pet medications if applicable.</a:t>
            </a:r>
          </a:p>
          <a:p>
            <a:r>
              <a:rPr lang="en-US" sz="1400" b="1"/>
              <a:t>Practice the Plan</a:t>
            </a:r>
          </a:p>
          <a:p>
            <a:pPr lvl="1"/>
            <a:r>
              <a:rPr lang="en-US" sz="1400"/>
              <a:t>Drills: Regularly practice evacuations and communication to ensure everyone knows what to do during an emergency.</a:t>
            </a:r>
          </a:p>
        </p:txBody>
      </p:sp>
      <p:pic>
        <p:nvPicPr>
          <p:cNvPr id="3074" name="Picture 2" descr="Black Family Silhouette Vector">
            <a:extLst>
              <a:ext uri="{FF2B5EF4-FFF2-40B4-BE49-F238E27FC236}">
                <a16:creationId xmlns:a16="http://schemas.microsoft.com/office/drawing/2014/main" id="{F6E241F5-83D7-82BF-261C-9E3982B0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12" y="834656"/>
            <a:ext cx="2445489" cy="244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A358E-AA34-EABB-954A-63A5D800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12" y="3601878"/>
            <a:ext cx="3740887" cy="224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8E817-0592-8310-121E-A4964B51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414" y="640080"/>
            <a:ext cx="475845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19B9-D865-A712-9BF7-983719B4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2"/>
          <a:stretch/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C125A-50EF-9A9A-6C61-220D8D537427}"/>
              </a:ext>
            </a:extLst>
          </p:cNvPr>
          <p:cNvSpPr txBox="1"/>
          <p:nvPr/>
        </p:nvSpPr>
        <p:spPr>
          <a:xfrm>
            <a:off x="6451246" y="218146"/>
            <a:ext cx="4752107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Visit the Los Alamos County’s Office of Emergency Management for resources discussed in this presentation:</a:t>
            </a:r>
          </a:p>
          <a:p>
            <a:pPr algn="ctr"/>
            <a:endParaRPr lang="en-US"/>
          </a:p>
          <a:p>
            <a:pPr algn="ctr"/>
            <a:r>
              <a:rPr lang="en-US">
                <a:hlinkClick r:id="rId3"/>
              </a:rPr>
              <a:t>https://www.losalamosnm.us/Health-and-Public-Safety/Emergency-Management</a:t>
            </a:r>
            <a:r>
              <a:rPr lang="en-US"/>
              <a:t> </a:t>
            </a:r>
          </a:p>
          <a:p>
            <a:pPr algn="ctr"/>
            <a:endParaRPr lang="en-US"/>
          </a:p>
          <a:p>
            <a:pPr algn="ctr"/>
            <a:r>
              <a:rPr lang="en-US"/>
              <a:t>Email: </a:t>
            </a:r>
            <a:r>
              <a:rPr lang="en-US">
                <a:hlinkClick r:id="rId4"/>
              </a:rPr>
              <a:t>LACOEM@lacnm.us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4742E-BDFD-FE36-9B03-BA5E5FE3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Agenda 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28FF-E337-BC18-B0F3-0B1F09C2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1600" b="1"/>
              <a:t>Understanding the Risk</a:t>
            </a:r>
          </a:p>
          <a:p>
            <a:pPr lvl="1"/>
            <a:r>
              <a:rPr lang="en-US" sz="1600" b="1"/>
              <a:t>Community Wildfire Protection Plan</a:t>
            </a:r>
          </a:p>
          <a:p>
            <a:pPr lvl="1"/>
            <a:r>
              <a:rPr lang="en-US" sz="1600" b="1"/>
              <a:t>Seasonal Outlook</a:t>
            </a:r>
          </a:p>
          <a:p>
            <a:r>
              <a:rPr lang="en-US" sz="1600" b="1"/>
              <a:t>Ready, Set, Go! </a:t>
            </a:r>
          </a:p>
          <a:p>
            <a:r>
              <a:rPr lang="en-US" sz="1600" b="1"/>
              <a:t>Defensible Space</a:t>
            </a:r>
          </a:p>
          <a:p>
            <a:pPr lvl="1"/>
            <a:r>
              <a:rPr lang="en-US" sz="1600" b="1"/>
              <a:t>What is Defensible Space?</a:t>
            </a:r>
          </a:p>
          <a:p>
            <a:pPr lvl="1"/>
            <a:r>
              <a:rPr lang="en-US" sz="1600" b="1"/>
              <a:t>Zones of Defensible Space</a:t>
            </a:r>
          </a:p>
          <a:p>
            <a:pPr lvl="1"/>
            <a:r>
              <a:rPr lang="en-US" sz="1600" b="1"/>
              <a:t>Defensible Home Assessments</a:t>
            </a:r>
          </a:p>
          <a:p>
            <a:r>
              <a:rPr lang="en-US" sz="1600" b="1"/>
              <a:t>Code Red Emergency Alerts</a:t>
            </a:r>
          </a:p>
          <a:p>
            <a:r>
              <a:rPr lang="en-US" sz="1600" b="1"/>
              <a:t>Family Communication Plan</a:t>
            </a:r>
          </a:p>
          <a:p>
            <a:r>
              <a:rPr lang="en-US" sz="1600" b="1"/>
              <a:t>Questions </a:t>
            </a:r>
          </a:p>
          <a:p>
            <a:endParaRPr lang="en-US" sz="1200"/>
          </a:p>
          <a:p>
            <a:endParaRPr lang="en-US" sz="1200"/>
          </a:p>
        </p:txBody>
      </p:sp>
      <p:pic>
        <p:nvPicPr>
          <p:cNvPr id="5122" name="Picture 2" descr="Cerro Grande Fire remains burned into New Mexico's memory 20 years ...">
            <a:extLst>
              <a:ext uri="{FF2B5EF4-FFF2-40B4-BE49-F238E27FC236}">
                <a16:creationId xmlns:a16="http://schemas.microsoft.com/office/drawing/2014/main" id="{6DD8CE35-DE15-DDC8-D3F3-76A6C064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3383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7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B68D1-CB40-74D8-416A-AC651275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Understanding the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8DD7C-6D3A-9069-1416-D3761919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2000 Cerro Grande Fire: 43,000 acres </a:t>
            </a:r>
          </a:p>
          <a:p>
            <a:r>
              <a:rPr lang="en-US" sz="2000"/>
              <a:t>2011 Las Conchas Fire: 148,000 acres</a:t>
            </a:r>
          </a:p>
          <a:p>
            <a:r>
              <a:rPr lang="en-US" sz="2000"/>
              <a:t>2013 Thompson Ridge Fire: 23,968 acres</a:t>
            </a:r>
          </a:p>
          <a:p>
            <a:r>
              <a:rPr lang="en-US" sz="2000"/>
              <a:t>2022 Cerro </a:t>
            </a:r>
            <a:r>
              <a:rPr lang="en-US" sz="2000" err="1"/>
              <a:t>Pelado</a:t>
            </a:r>
            <a:r>
              <a:rPr lang="en-US" sz="2000"/>
              <a:t> Fire: 45, 604 acres</a:t>
            </a:r>
          </a:p>
          <a:p>
            <a:r>
              <a:rPr lang="en-US" sz="2000"/>
              <a:t>CWPP Overview and Results</a:t>
            </a:r>
          </a:p>
          <a:p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595B2-A00E-193A-3E6B-E3E7B87B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65" r="8898" b="-1"/>
          <a:stretch/>
        </p:blipFill>
        <p:spPr>
          <a:xfrm>
            <a:off x="6089173" y="0"/>
            <a:ext cx="61028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10C2E-4BCF-9369-2EF9-064F624ECD3D}"/>
              </a:ext>
            </a:extLst>
          </p:cNvPr>
          <p:cNvSpPr txBox="1"/>
          <p:nvPr/>
        </p:nvSpPr>
        <p:spPr>
          <a:xfrm>
            <a:off x="9938084" y="482540"/>
            <a:ext cx="2030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2011 Las Conchas Fire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98356E-6FF1-312F-B439-F2B183C0C6BD}"/>
              </a:ext>
            </a:extLst>
          </p:cNvPr>
          <p:cNvCxnSpPr/>
          <p:nvPr/>
        </p:nvCxnSpPr>
        <p:spPr>
          <a:xfrm flipH="1">
            <a:off x="9937887" y="790317"/>
            <a:ext cx="1015120" cy="1756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0C7B4B-8DB1-0375-6A4C-00BC3D8FA6B9}"/>
              </a:ext>
            </a:extLst>
          </p:cNvPr>
          <p:cNvSpPr txBox="1"/>
          <p:nvPr/>
        </p:nvSpPr>
        <p:spPr>
          <a:xfrm>
            <a:off x="10851861" y="1319024"/>
            <a:ext cx="1365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2000 Cerro Grande Fire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1010D6-FE42-A263-9849-A782E3E271B0}"/>
              </a:ext>
            </a:extLst>
          </p:cNvPr>
          <p:cNvCxnSpPr/>
          <p:nvPr/>
        </p:nvCxnSpPr>
        <p:spPr>
          <a:xfrm flipH="1">
            <a:off x="10415077" y="1842244"/>
            <a:ext cx="1015120" cy="1756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031C96-E2ED-C505-5B64-6F8A6DD4F573}"/>
              </a:ext>
            </a:extLst>
          </p:cNvPr>
          <p:cNvCxnSpPr>
            <a:cxnSpLocks/>
          </p:cNvCxnSpPr>
          <p:nvPr/>
        </p:nvCxnSpPr>
        <p:spPr>
          <a:xfrm flipH="1" flipV="1">
            <a:off x="8633025" y="5844073"/>
            <a:ext cx="1546673" cy="640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EEC1AA-A943-911D-AAF3-4F3E8A103648}"/>
              </a:ext>
            </a:extLst>
          </p:cNvPr>
          <p:cNvSpPr txBox="1"/>
          <p:nvPr/>
        </p:nvSpPr>
        <p:spPr>
          <a:xfrm>
            <a:off x="10132641" y="6126457"/>
            <a:ext cx="136523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2022 Cerro </a:t>
            </a:r>
            <a:r>
              <a:rPr lang="en-US" sz="1400" err="1"/>
              <a:t>Pelado</a:t>
            </a:r>
            <a:r>
              <a:rPr lang="en-US" sz="1400"/>
              <a:t> Fire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FF90B-C396-CBDD-7C86-E1FB9E97BDBB}"/>
              </a:ext>
            </a:extLst>
          </p:cNvPr>
          <p:cNvSpPr txBox="1"/>
          <p:nvPr/>
        </p:nvSpPr>
        <p:spPr>
          <a:xfrm>
            <a:off x="6064072" y="2619089"/>
            <a:ext cx="136523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/>
              <a:t>2013 Thompson Ridge Fire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80E180-E63D-5BB3-0D79-DAA08E2767D8}"/>
              </a:ext>
            </a:extLst>
          </p:cNvPr>
          <p:cNvCxnSpPr>
            <a:cxnSpLocks/>
          </p:cNvCxnSpPr>
          <p:nvPr/>
        </p:nvCxnSpPr>
        <p:spPr>
          <a:xfrm>
            <a:off x="6790816" y="3352616"/>
            <a:ext cx="937679" cy="640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C581A00-8FFC-536E-3FAC-DB887708DA16}"/>
              </a:ext>
            </a:extLst>
          </p:cNvPr>
          <p:cNvSpPr/>
          <p:nvPr/>
        </p:nvSpPr>
        <p:spPr>
          <a:xfrm>
            <a:off x="9773265" y="3923071"/>
            <a:ext cx="1546673" cy="1396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2FE70-77BA-2879-085D-53B32050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Community Wildfire Protection Plan (CWPP)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EBA8BE9B-2874-4E0C-68E7-A8C68C23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1700" dirty="0"/>
              <a:t>The CWPP was updated in 2022.</a:t>
            </a:r>
          </a:p>
          <a:p>
            <a:r>
              <a:rPr lang="en-US" sz="1700" dirty="0"/>
              <a:t>The plan analyzes the wildland fire risk to Los Alamos County.</a:t>
            </a:r>
          </a:p>
          <a:p>
            <a:r>
              <a:rPr lang="en-US" sz="1700" dirty="0"/>
              <a:t>The plan informs wildland fire mitigation through science-based risk analysis to target areas identified as high risk.</a:t>
            </a:r>
          </a:p>
          <a:p>
            <a:r>
              <a:rPr lang="en-US" sz="1700" dirty="0"/>
              <a:t>The National Hazard and Risk Model (No-HARM) was the decision support tool for the wildfire hazard and risk assessment. </a:t>
            </a:r>
          </a:p>
          <a:p>
            <a:r>
              <a:rPr lang="en-US" sz="1700" dirty="0"/>
              <a:t>The tool incorporates the predicted severity (hazard) and the predicted frequency (risk) of wildfire in each location. </a:t>
            </a:r>
            <a:r>
              <a:rPr lang="en-US" sz="1700" b="1" dirty="0">
                <a:solidFill>
                  <a:srgbClr val="FF0000"/>
                </a:solidFill>
              </a:rPr>
              <a:t>(Results indicated each Fire Shed analyzed in analysis ranged from high to very high)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98E45-F6B7-7BB9-BD5A-E6CC7A4CF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747" y="2061836"/>
            <a:ext cx="4788505" cy="3570856"/>
          </a:xfrm>
          <a:prstGeom prst="rect">
            <a:avLst/>
          </a:pr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EE8AF-A57E-146A-5A92-9960D8E7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anchor="ctr">
            <a:normAutofit/>
          </a:bodyPr>
          <a:lstStyle/>
          <a:p>
            <a:r>
              <a:rPr lang="en-US" sz="5400"/>
              <a:t>Seasonal Outlook</a:t>
            </a:r>
          </a:p>
        </p:txBody>
      </p:sp>
      <p:pic>
        <p:nvPicPr>
          <p:cNvPr id="1030" name="Picture 6" descr="Map&#10;&#10;Description automatically generated">
            <a:extLst>
              <a:ext uri="{FF2B5EF4-FFF2-40B4-BE49-F238E27FC236}">
                <a16:creationId xmlns:a16="http://schemas.microsoft.com/office/drawing/2014/main" id="{533BC6E2-C1DC-7361-0035-46E01FC2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110" y="320040"/>
            <a:ext cx="5083532" cy="3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&#10;&#10;Description automatically generated">
            <a:extLst>
              <a:ext uri="{FF2B5EF4-FFF2-40B4-BE49-F238E27FC236}">
                <a16:creationId xmlns:a16="http://schemas.microsoft.com/office/drawing/2014/main" id="{AF8B73F6-ED73-818C-335B-E54A4644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310" y="320040"/>
            <a:ext cx="5083532" cy="39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297-DF7A-74F8-C5ED-F1E55509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/>
              <a:t>Significant fire potential will be normal to above normal across the Southwest Area through April. </a:t>
            </a:r>
          </a:p>
          <a:p>
            <a:r>
              <a:rPr lang="en-US" sz="2200"/>
              <a:t>Periods of critical winds combined with low humidity conditions are expected by late winter into the early spring focused along and east of New Mexico’s central mountains</a:t>
            </a:r>
          </a:p>
        </p:txBody>
      </p:sp>
    </p:spTree>
    <p:extLst>
      <p:ext uri="{BB962C8B-B14F-4D97-AF65-F5344CB8AC3E}">
        <p14:creationId xmlns:p14="http://schemas.microsoft.com/office/powerpoint/2010/main" val="399006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D8ED-82E0-C295-FCA5-E04F418D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Ready, Set, Go!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BD7FE-595C-BB31-387E-9CE8B789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995" y="125129"/>
            <a:ext cx="1153288" cy="1183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3E56DD2-312F-63A5-40EA-896A0DF12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558594"/>
              </p:ext>
            </p:extLst>
          </p:nvPr>
        </p:nvGraphicFramePr>
        <p:xfrm>
          <a:off x="203717" y="1514614"/>
          <a:ext cx="11616106" cy="510752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9615">
                  <a:extLst>
                    <a:ext uri="{9D8B030D-6E8A-4147-A177-3AD203B41FA5}">
                      <a16:colId xmlns:a16="http://schemas.microsoft.com/office/drawing/2014/main" val="505014218"/>
                    </a:ext>
                  </a:extLst>
                </a:gridCol>
                <a:gridCol w="10076491">
                  <a:extLst>
                    <a:ext uri="{9D8B030D-6E8A-4147-A177-3AD203B41FA5}">
                      <a16:colId xmlns:a16="http://schemas.microsoft.com/office/drawing/2014/main" val="1899662661"/>
                    </a:ext>
                  </a:extLst>
                </a:gridCol>
              </a:tblGrid>
              <a:tr h="1787922">
                <a:tc>
                  <a:txBody>
                    <a:bodyPr/>
                    <a:lstStyle/>
                    <a:p>
                      <a:r>
                        <a:rPr lang="en-US"/>
                        <a:t>Ready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Prepare your home and property: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Create defensible space around your home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Clear leaves, branches, and debris from gutters, roofs, and decks.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Use fire-resistant building materials</a:t>
                      </a:r>
                      <a:r>
                        <a:rPr lang="en-US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Have an emergency kit with essentials.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/>
                        <a:t>Know your evacuation routes and have a plan in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74168"/>
                  </a:ext>
                </a:extLst>
              </a:tr>
              <a:tr h="1582245">
                <a:tc>
                  <a:txBody>
                    <a:bodyPr/>
                    <a:lstStyle/>
                    <a:p>
                      <a:r>
                        <a:rPr lang="en-US" b="1"/>
                        <a:t>Set</a:t>
                      </a: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Stay Informed</a:t>
                      </a:r>
                      <a:r>
                        <a:rPr lang="en-US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Monitor local news, alerts, and weather conditions.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Use apps and services for fire-related updates.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/>
                        <a:t>Create a communication plan: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Share your evacuation plan with family members.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Have a safe meeting place if separated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56073"/>
                  </a:ext>
                </a:extLst>
              </a:tr>
              <a:tr h="1582245">
                <a:tc>
                  <a:txBody>
                    <a:bodyPr/>
                    <a:lstStyle/>
                    <a:p>
                      <a:r>
                        <a:rPr lang="en-US" b="1"/>
                        <a:t>Go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Evacuate early: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If you are told to evacuate, do not wait until the last minute.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Follow evacuation routes, avoiding areas with heavy smoke or fire activity.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/>
                        <a:t>Take your emergency kit and valuables while prioritizing safety.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8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09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D1DE3-D982-FB58-DA75-9255C3BB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What is Defensible Space?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235B8F40-D7DC-04B0-B054-CE7384224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8614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32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1" name="Rectangle 20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ke your home wildfire defensible | US Forest Service">
            <a:extLst>
              <a:ext uri="{FF2B5EF4-FFF2-40B4-BE49-F238E27FC236}">
                <a16:creationId xmlns:a16="http://schemas.microsoft.com/office/drawing/2014/main" id="{8696AF18-A7BC-4310-C33A-A6DED83F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2" name="Rectangle 208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EEDA8-9D31-011B-0F4D-19335B4E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Zones of Defensible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3BA7-D3D5-DFCD-EF52-7D59BAAD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100" b="1"/>
              <a:t>Zone 1: Immediate Zone (0-5 feet from structure)</a:t>
            </a:r>
          </a:p>
          <a:p>
            <a:pPr lvl="1"/>
            <a:r>
              <a:rPr lang="en-US" sz="1100"/>
              <a:t>Keep all flammable materials away from the home (e.g., wood piles, mulch, etc.).</a:t>
            </a:r>
          </a:p>
          <a:p>
            <a:pPr lvl="1"/>
            <a:r>
              <a:rPr lang="en-US" sz="1100"/>
              <a:t>Use fire-resistant plants and hardscaping.</a:t>
            </a:r>
          </a:p>
          <a:p>
            <a:pPr lvl="1"/>
            <a:r>
              <a:rPr lang="en-US" sz="1100"/>
              <a:t>Clear roof and gutters of debris</a:t>
            </a:r>
          </a:p>
          <a:p>
            <a:r>
              <a:rPr lang="en-US" sz="1100" b="1"/>
              <a:t>Zone 2: Intermediate Zone (5-30 feet from structure)</a:t>
            </a:r>
          </a:p>
          <a:p>
            <a:pPr lvl="1"/>
            <a:r>
              <a:rPr lang="en-US" sz="1100"/>
              <a:t>Maintain a defensible zone by thinning vegetation.</a:t>
            </a:r>
          </a:p>
          <a:p>
            <a:pPr lvl="1"/>
            <a:r>
              <a:rPr lang="en-US" sz="1100"/>
              <a:t>Space trees and shrubs to reduce fire spread.</a:t>
            </a:r>
          </a:p>
          <a:p>
            <a:pPr lvl="1"/>
            <a:r>
              <a:rPr lang="en-US" sz="1100"/>
              <a:t>Remove dead and dry vegetation and leaves.</a:t>
            </a:r>
          </a:p>
          <a:p>
            <a:r>
              <a:rPr lang="en-US" sz="1100" b="1"/>
              <a:t>Zone 3: Extened Zone (30-100 feet or more from structure)</a:t>
            </a:r>
          </a:p>
          <a:p>
            <a:pPr lvl="1"/>
            <a:r>
              <a:rPr lang="en-US" sz="1100"/>
              <a:t>Create a natural buffer to slow fire spread.</a:t>
            </a:r>
          </a:p>
          <a:p>
            <a:pPr lvl="1"/>
            <a:r>
              <a:rPr lang="en-US" sz="1100"/>
              <a:t>Remove excess dead or dry vegetation and trees.</a:t>
            </a:r>
          </a:p>
          <a:p>
            <a:pPr lvl="1"/>
            <a:r>
              <a:rPr lang="en-US" sz="1100"/>
              <a:t>Maintain space between trees to prevent fire from jumping from one to another</a:t>
            </a:r>
          </a:p>
        </p:txBody>
      </p:sp>
    </p:spTree>
    <p:extLst>
      <p:ext uri="{BB962C8B-B14F-4D97-AF65-F5344CB8AC3E}">
        <p14:creationId xmlns:p14="http://schemas.microsoft.com/office/powerpoint/2010/main" val="378855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C5170-FD3D-31BC-D9A1-DA043BB8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112220" cy="133083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Defensible Space Home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3B560-753A-1948-B8B8-1370E23B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1"/>
            <a:ext cx="5903847" cy="405429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LAFD has launched an onsite wildfire assessment program free of charge to home and business owners.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LAFD has conducted more than 500 wildfire assessments to date throughout the community. 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To schedule a free wildland fire home or business assessment in Los Alamos or White Rock, email </a:t>
            </a:r>
            <a:r>
              <a:rPr lang="en-US" sz="2000" u="sng">
                <a:solidFill>
                  <a:srgbClr val="00B0F0"/>
                </a:solidFill>
                <a:hlinkClick r:id="rId2"/>
              </a:rPr>
              <a:t>kelly.sterna@lacnm.us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Please visit the Wildland Division website for more resources and information: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https://www.losalamosnm.us/Health-and-Public-Safety/Fire-Services/Wildland-Division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1026" name="Picture 2" descr="A group of people standing on the sidewalk&#10;&#10;Description automatically generated with low confidence">
            <a:extLst>
              <a:ext uri="{FF2B5EF4-FFF2-40B4-BE49-F238E27FC236}">
                <a16:creationId xmlns:a16="http://schemas.microsoft.com/office/drawing/2014/main" id="{059EDF2C-4D91-6BAD-9300-286FF5CE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0"/>
          <a:stretch/>
        </p:blipFill>
        <p:spPr bwMode="auto"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erson holding a computer&#10;&#10;Description automatically generated with medium confidence">
            <a:extLst>
              <a:ext uri="{FF2B5EF4-FFF2-40B4-BE49-F238E27FC236}">
                <a16:creationId xmlns:a16="http://schemas.microsoft.com/office/drawing/2014/main" id="{29B3A615-9BB8-860B-AEE2-DC2C3C61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r="-1" b="-1"/>
          <a:stretch/>
        </p:blipFill>
        <p:spPr bwMode="auto"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2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c5da6b-84fa-4ca1-9268-eea148ad11cf">
      <Terms xmlns="http://schemas.microsoft.com/office/infopath/2007/PartnerControls"/>
    </lcf76f155ced4ddcb4097134ff3c332f>
    <TaxCatchAll xmlns="9c9e0bee-d964-4a79-9c8f-49022fee74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67C194FC00E4C894732C163926AC8" ma:contentTypeVersion="15" ma:contentTypeDescription="Create a new document." ma:contentTypeScope="" ma:versionID="ce94c6f5aa3d9c9f5ec99749fc98cd44">
  <xsd:schema xmlns:xsd="http://www.w3.org/2001/XMLSchema" xmlns:xs="http://www.w3.org/2001/XMLSchema" xmlns:p="http://schemas.microsoft.com/office/2006/metadata/properties" xmlns:ns2="6ec5da6b-84fa-4ca1-9268-eea148ad11cf" xmlns:ns3="9c9e0bee-d964-4a79-9c8f-49022fee7444" targetNamespace="http://schemas.microsoft.com/office/2006/metadata/properties" ma:root="true" ma:fieldsID="be5cd4f8ce422eacaa8a2e9cd788dbea" ns2:_="" ns3:_="">
    <xsd:import namespace="6ec5da6b-84fa-4ca1-9268-eea148ad11cf"/>
    <xsd:import namespace="9c9e0bee-d964-4a79-9c8f-49022fee7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5da6b-84fa-4ca1-9268-eea148ad1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d6e188f-a69d-425f-af08-0004feafe9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e0bee-d964-4a79-9c8f-49022fee744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e991c4e-3971-4f02-9724-37799e796498}" ma:internalName="TaxCatchAll" ma:showField="CatchAllData" ma:web="9c9e0bee-d964-4a79-9c8f-49022fee7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F4B20-27DE-4BAD-8554-2F7EEFA24EAC}">
  <ds:schemaRefs>
    <ds:schemaRef ds:uri="6ec5da6b-84fa-4ca1-9268-eea148ad11cf"/>
    <ds:schemaRef ds:uri="9c9e0bee-d964-4a79-9c8f-49022fee74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860DEE-8AC4-44A7-9191-B1E955F5C3C8}">
  <ds:schemaRefs>
    <ds:schemaRef ds:uri="6ec5da6b-84fa-4ca1-9268-eea148ad11cf"/>
    <ds:schemaRef ds:uri="9c9e0bee-d964-4a79-9c8f-49022fee74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DBACBF-568E-44EA-8D8C-E02F3DCE27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Widescreen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Wildland Fire Preparedness</vt:lpstr>
      <vt:lpstr>Agenda </vt:lpstr>
      <vt:lpstr>Understanding the Risk</vt:lpstr>
      <vt:lpstr>Community Wildfire Protection Plan (CWPP)</vt:lpstr>
      <vt:lpstr>Seasonal Outlook</vt:lpstr>
      <vt:lpstr>Ready, Set, Go!</vt:lpstr>
      <vt:lpstr>What is Defensible Space?</vt:lpstr>
      <vt:lpstr>Zones of Defensible Space</vt:lpstr>
      <vt:lpstr>Defensible Space Home Assessments</vt:lpstr>
      <vt:lpstr>Emergency Alerts </vt:lpstr>
      <vt:lpstr>Family Emergency Plan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Fresquez, Lance</dc:creator>
  <cp:lastModifiedBy>Fresquez, Lance</cp:lastModifiedBy>
  <cp:revision>2</cp:revision>
  <dcterms:created xsi:type="dcterms:W3CDTF">2025-01-16T15:37:36Z</dcterms:created>
  <dcterms:modified xsi:type="dcterms:W3CDTF">2025-02-05T22:13:43Z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0x010100D1A67C194FC00E4C894732C163926AC8</vt:lpwstr>
  </property>
  <property fmtid="{D5CDD505-2E9C-101B-9397-08002B2CF9AE}" pid="3" name="MediaServiceImageTags">
    <vt:lpwstr/>
  </property>
</Properties>
</file>