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8"/>
  </p:notesMasterIdLst>
  <p:sldIdLst>
    <p:sldId id="256" r:id="rId5"/>
    <p:sldId id="316" r:id="rId6"/>
    <p:sldId id="257" r:id="rId7"/>
    <p:sldId id="317" r:id="rId8"/>
    <p:sldId id="259" r:id="rId9"/>
    <p:sldId id="261" r:id="rId10"/>
    <p:sldId id="303" r:id="rId11"/>
    <p:sldId id="319" r:id="rId12"/>
    <p:sldId id="320" r:id="rId13"/>
    <p:sldId id="335" r:id="rId14"/>
    <p:sldId id="328" r:id="rId15"/>
    <p:sldId id="329" r:id="rId16"/>
    <p:sldId id="330" r:id="rId17"/>
    <p:sldId id="331" r:id="rId18"/>
    <p:sldId id="322" r:id="rId19"/>
    <p:sldId id="323" r:id="rId20"/>
    <p:sldId id="325" r:id="rId21"/>
    <p:sldId id="332" r:id="rId22"/>
    <p:sldId id="278" r:id="rId23"/>
    <p:sldId id="258" r:id="rId24"/>
    <p:sldId id="327" r:id="rId25"/>
    <p:sldId id="334" r:id="rId26"/>
    <p:sldId id="326"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Futura PT Book" panose="020B0604020202020204" charset="0"/>
      <p:regular r:id="rId33"/>
      <p:italic r:id="rId34"/>
    </p:embeddedFont>
    <p:embeddedFont>
      <p:font typeface="Futura-Bold"/>
      <p:regular r:id="rId35"/>
    </p:embeddedFont>
    <p:embeddedFont>
      <p:font typeface="Garamond Premr Pro" panose="02020402060506020403" charset="0"/>
      <p:regular r:id="rId36"/>
      <p:bold r:id="rId37"/>
    </p:embeddedFont>
    <p:embeddedFont>
      <p:font typeface="Roboto Slab" pitchFamily="2"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C59E0C-2F44-9312-DF93-38F064AD899E}" name="Jenna Decker" initials="JD" userId="S::jenna@cascadiaconsulting.com::e3964171-4b5a-40c9-8a25-cd3a97083848" providerId="AD"/>
  <p188:author id="{3D4B9739-8E4B-4988-B6DC-73C273AA7F00}" name="angelica.gurule@lacnm.us" initials="an" userId="S::urn:spo:guest#angelica.gurule@lacnm.us::" providerId="AD"/>
  <p188:author id="{81E9D13E-84D2-D606-E134-FB9BAB06AEE7}" name="Alicia Fennell" initials="AF" userId="S::alicia@cascadiaconsulting.com::1e410152-cec4-4236-a1ae-6d0db5f3a68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45DED-DC0D-44BE-8897-EE60F7BC8619}" v="1539" dt="2023-08-22T17:47:48.765"/>
    <p1510:client id="{5B53DC98-4D7A-42D7-93D3-0101E91688F4}" v="73" dt="2023-08-22T17:22:40.3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29" autoAdjust="0"/>
  </p:normalViewPr>
  <p:slideViewPr>
    <p:cSldViewPr snapToGrid="0">
      <p:cViewPr>
        <p:scale>
          <a:sx n="116" d="100"/>
          <a:sy n="116" d="100"/>
        </p:scale>
        <p:origin x="18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Decker" userId="e3964171-4b5a-40c9-8a25-cd3a97083848" providerId="ADAL" clId="{36545DED-DC0D-44BE-8897-EE60F7BC8619}"/>
    <pc:docChg chg="undo custSel addSld delSld modSld sldOrd">
      <pc:chgData name="Jenna Decker" userId="e3964171-4b5a-40c9-8a25-cd3a97083848" providerId="ADAL" clId="{36545DED-DC0D-44BE-8897-EE60F7BC8619}" dt="2023-08-22T17:47:48.765" v="19280" actId="20577"/>
      <pc:docMkLst>
        <pc:docMk/>
      </pc:docMkLst>
      <pc:sldChg chg="modSp mod delCm modNotesTx">
        <pc:chgData name="Jenna Decker" userId="e3964171-4b5a-40c9-8a25-cd3a97083848" providerId="ADAL" clId="{36545DED-DC0D-44BE-8897-EE60F7BC8619}" dt="2023-08-07T23:44:13.696" v="11750" actId="20577"/>
        <pc:sldMkLst>
          <pc:docMk/>
          <pc:sldMk cId="337890833" sldId="256"/>
        </pc:sldMkLst>
        <pc:spChg chg="mod">
          <ac:chgData name="Jenna Decker" userId="e3964171-4b5a-40c9-8a25-cd3a97083848" providerId="ADAL" clId="{36545DED-DC0D-44BE-8897-EE60F7BC8619}" dt="2023-07-28T15:09:51.247" v="74" actId="404"/>
          <ac:spMkLst>
            <pc:docMk/>
            <pc:sldMk cId="337890833" sldId="256"/>
            <ac:spMk id="2" creationId="{F4895475-2781-6281-7E18-9ADE254E4B81}"/>
          </ac:spMkLst>
        </pc:spChg>
        <pc:spChg chg="mod">
          <ac:chgData name="Jenna Decker" userId="e3964171-4b5a-40c9-8a25-cd3a97083848" providerId="ADAL" clId="{36545DED-DC0D-44BE-8897-EE60F7BC8619}" dt="2023-07-28T15:37:38.673" v="457" actId="20577"/>
          <ac:spMkLst>
            <pc:docMk/>
            <pc:sldMk cId="337890833" sldId="256"/>
            <ac:spMk id="3" creationId="{0968757D-1C45-5D5E-DFF9-D420CA56369E}"/>
          </ac:spMkLst>
        </pc:spChg>
        <pc:extLst>
          <p:ext xmlns:p="http://schemas.openxmlformats.org/presentationml/2006/main" uri="{D6D511B9-2390-475A-947B-AFAB55BFBCF1}">
            <pc226:cmChg xmlns:pc226="http://schemas.microsoft.com/office/powerpoint/2022/06/main/command" chg="del">
              <pc226:chgData name="Jenna Decker" userId="e3964171-4b5a-40c9-8a25-cd3a97083848" providerId="ADAL" clId="{36545DED-DC0D-44BE-8897-EE60F7BC8619}" dt="2023-08-02T16:23:04.820" v="10003"/>
              <pc2:cmMkLst xmlns:pc2="http://schemas.microsoft.com/office/powerpoint/2019/9/main/command">
                <pc:docMk/>
                <pc:sldMk cId="337890833" sldId="256"/>
                <pc2:cmMk id="{976D80E2-4BC5-4B1C-8967-24D6691BAB7E}"/>
              </pc2:cmMkLst>
            </pc226:cmChg>
          </p:ext>
        </pc:extLst>
      </pc:sldChg>
      <pc:sldChg chg="delSp modSp add mod modNotesTx">
        <pc:chgData name="Jenna Decker" userId="e3964171-4b5a-40c9-8a25-cd3a97083848" providerId="ADAL" clId="{36545DED-DC0D-44BE-8897-EE60F7BC8619}" dt="2023-08-09T16:10:18.455" v="16813" actId="20577"/>
        <pc:sldMkLst>
          <pc:docMk/>
          <pc:sldMk cId="765889017" sldId="257"/>
        </pc:sldMkLst>
        <pc:spChg chg="del">
          <ac:chgData name="Jenna Decker" userId="e3964171-4b5a-40c9-8a25-cd3a97083848" providerId="ADAL" clId="{36545DED-DC0D-44BE-8897-EE60F7BC8619}" dt="2023-08-02T16:22:10.087" v="9990" actId="478"/>
          <ac:spMkLst>
            <pc:docMk/>
            <pc:sldMk cId="765889017" sldId="257"/>
            <ac:spMk id="3" creationId="{143F2B09-03F0-4E84-961E-FCF633F4F83E}"/>
          </ac:spMkLst>
        </pc:spChg>
        <pc:graphicFrameChg chg="mod">
          <ac:chgData name="Jenna Decker" userId="e3964171-4b5a-40c9-8a25-cd3a97083848" providerId="ADAL" clId="{36545DED-DC0D-44BE-8897-EE60F7BC8619}" dt="2023-07-28T20:57:48.537" v="5800" actId="688"/>
          <ac:graphicFrameMkLst>
            <pc:docMk/>
            <pc:sldMk cId="765889017" sldId="257"/>
            <ac:graphicFrameMk id="7" creationId="{731A5080-6F95-C85C-5F69-CFB6D755CB2E}"/>
          </ac:graphicFrameMkLst>
        </pc:graphicFrameChg>
      </pc:sldChg>
      <pc:sldChg chg="modSp new del mod">
        <pc:chgData name="Jenna Decker" userId="e3964171-4b5a-40c9-8a25-cd3a97083848" providerId="ADAL" clId="{36545DED-DC0D-44BE-8897-EE60F7BC8619}" dt="2023-07-28T15:11:26.125" v="188" actId="47"/>
        <pc:sldMkLst>
          <pc:docMk/>
          <pc:sldMk cId="3370399227" sldId="257"/>
        </pc:sldMkLst>
        <pc:spChg chg="mod">
          <ac:chgData name="Jenna Decker" userId="e3964171-4b5a-40c9-8a25-cd3a97083848" providerId="ADAL" clId="{36545DED-DC0D-44BE-8897-EE60F7BC8619}" dt="2023-07-28T15:10:59.755" v="186" actId="404"/>
          <ac:spMkLst>
            <pc:docMk/>
            <pc:sldMk cId="3370399227" sldId="257"/>
            <ac:spMk id="2" creationId="{79657872-0306-0D26-AA98-4E800D6BA0EA}"/>
          </ac:spMkLst>
        </pc:spChg>
      </pc:sldChg>
      <pc:sldChg chg="delSp modSp add mod modNotesTx">
        <pc:chgData name="Jenna Decker" userId="e3964171-4b5a-40c9-8a25-cd3a97083848" providerId="ADAL" clId="{36545DED-DC0D-44BE-8897-EE60F7BC8619}" dt="2023-08-08T00:06:47.396" v="13568" actId="20577"/>
        <pc:sldMkLst>
          <pc:docMk/>
          <pc:sldMk cId="2361925019" sldId="258"/>
        </pc:sldMkLst>
        <pc:spChg chg="mod">
          <ac:chgData name="Jenna Decker" userId="e3964171-4b5a-40c9-8a25-cd3a97083848" providerId="ADAL" clId="{36545DED-DC0D-44BE-8897-EE60F7BC8619}" dt="2023-08-07T23:42:38.492" v="11716" actId="1076"/>
          <ac:spMkLst>
            <pc:docMk/>
            <pc:sldMk cId="2361925019" sldId="258"/>
            <ac:spMk id="2" creationId="{83D680BB-13F3-ED71-101C-923B835690F8}"/>
          </ac:spMkLst>
        </pc:spChg>
        <pc:spChg chg="mod">
          <ac:chgData name="Jenna Decker" userId="e3964171-4b5a-40c9-8a25-cd3a97083848" providerId="ADAL" clId="{36545DED-DC0D-44BE-8897-EE60F7BC8619}" dt="2023-08-08T00:05:10.329" v="13375" actId="20577"/>
          <ac:spMkLst>
            <pc:docMk/>
            <pc:sldMk cId="2361925019" sldId="258"/>
            <ac:spMk id="3" creationId="{BC8B134E-728D-3C17-A2D1-EBD59A0AB688}"/>
          </ac:spMkLst>
        </pc:spChg>
        <pc:spChg chg="del">
          <ac:chgData name="Jenna Decker" userId="e3964171-4b5a-40c9-8a25-cd3a97083848" providerId="ADAL" clId="{36545DED-DC0D-44BE-8897-EE60F7BC8619}" dt="2023-08-08T00:05:07.558" v="13374" actId="478"/>
          <ac:spMkLst>
            <pc:docMk/>
            <pc:sldMk cId="2361925019" sldId="258"/>
            <ac:spMk id="6" creationId="{6DA0DA9A-A270-93A7-14D9-282DB240B080}"/>
          </ac:spMkLst>
        </pc:spChg>
      </pc:sldChg>
      <pc:sldChg chg="modSp add del mod">
        <pc:chgData name="Jenna Decker" userId="e3964171-4b5a-40c9-8a25-cd3a97083848" providerId="ADAL" clId="{36545DED-DC0D-44BE-8897-EE60F7BC8619}" dt="2023-07-28T15:40:12.452" v="586" actId="47"/>
        <pc:sldMkLst>
          <pc:docMk/>
          <pc:sldMk cId="4201074701" sldId="258"/>
        </pc:sldMkLst>
        <pc:spChg chg="mod">
          <ac:chgData name="Jenna Decker" userId="e3964171-4b5a-40c9-8a25-cd3a97083848" providerId="ADAL" clId="{36545DED-DC0D-44BE-8897-EE60F7BC8619}" dt="2023-07-28T15:39:59.273" v="585" actId="20577"/>
          <ac:spMkLst>
            <pc:docMk/>
            <pc:sldMk cId="4201074701" sldId="258"/>
            <ac:spMk id="3" creationId="{F14E5E3E-AF88-ECD9-5DB7-28AC78BE8F1B}"/>
          </ac:spMkLst>
        </pc:spChg>
      </pc:sldChg>
      <pc:sldChg chg="delSp modSp add mod delCm modCm modNotesTx">
        <pc:chgData name="Jenna Decker" userId="e3964171-4b5a-40c9-8a25-cd3a97083848" providerId="ADAL" clId="{36545DED-DC0D-44BE-8897-EE60F7BC8619}" dt="2023-08-09T20:32:50.183" v="18336"/>
        <pc:sldMkLst>
          <pc:docMk/>
          <pc:sldMk cId="3649905866" sldId="259"/>
        </pc:sldMkLst>
        <pc:spChg chg="mod">
          <ac:chgData name="Jenna Decker" userId="e3964171-4b5a-40c9-8a25-cd3a97083848" providerId="ADAL" clId="{36545DED-DC0D-44BE-8897-EE60F7BC8619}" dt="2023-08-09T19:02:02.657" v="18332" actId="20577"/>
          <ac:spMkLst>
            <pc:docMk/>
            <pc:sldMk cId="3649905866" sldId="259"/>
            <ac:spMk id="3" creationId="{484C14D1-163D-0CD4-EEBB-D3DA3C4E064D}"/>
          </ac:spMkLst>
        </pc:spChg>
        <pc:spChg chg="del">
          <ac:chgData name="Jenna Decker" userId="e3964171-4b5a-40c9-8a25-cd3a97083848" providerId="ADAL" clId="{36545DED-DC0D-44BE-8897-EE60F7BC8619}" dt="2023-08-02T16:22:13.623" v="9991" actId="478"/>
          <ac:spMkLst>
            <pc:docMk/>
            <pc:sldMk cId="3649905866" sldId="259"/>
            <ac:spMk id="5" creationId="{6050244B-99EC-CD08-E2D6-869C2E47DDBB}"/>
          </ac:spMkLst>
        </pc:spChg>
        <pc:extLst>
          <p:ext xmlns:p="http://schemas.openxmlformats.org/presentationml/2006/main" uri="{D6D511B9-2390-475A-947B-AFAB55BFBCF1}">
            <pc226:cmChg xmlns:pc226="http://schemas.microsoft.com/office/powerpoint/2022/06/main/command" chg="del mod">
              <pc226:chgData name="Jenna Decker" userId="e3964171-4b5a-40c9-8a25-cd3a97083848" providerId="ADAL" clId="{36545DED-DC0D-44BE-8897-EE60F7BC8619}" dt="2023-08-09T20:32:50.183" v="18336"/>
              <pc2:cmMkLst xmlns:pc2="http://schemas.microsoft.com/office/powerpoint/2019/9/main/command">
                <pc:docMk/>
                <pc:sldMk cId="3649905866" sldId="259"/>
                <pc2:cmMk id="{9A2CC83F-8C72-461D-8AAB-803A925EC8F9}"/>
              </pc2:cmMkLst>
            </pc226:cmChg>
            <pc226:cmChg xmlns:pc226="http://schemas.microsoft.com/office/powerpoint/2022/06/main/command" chg="del mod">
              <pc226:chgData name="Jenna Decker" userId="e3964171-4b5a-40c9-8a25-cd3a97083848" providerId="ADAL" clId="{36545DED-DC0D-44BE-8897-EE60F7BC8619}" dt="2023-08-09T20:32:49.525" v="18335"/>
              <pc2:cmMkLst xmlns:pc2="http://schemas.microsoft.com/office/powerpoint/2019/9/main/command">
                <pc:docMk/>
                <pc:sldMk cId="3649905866" sldId="259"/>
                <pc2:cmMk id="{6105CAE8-FA32-49A4-9499-30CAC52875AC}"/>
              </pc2:cmMkLst>
              <pc226:cmRplyChg chg="add">
                <pc226:chgData name="Jenna Decker" userId="e3964171-4b5a-40c9-8a25-cd3a97083848" providerId="ADAL" clId="{36545DED-DC0D-44BE-8897-EE60F7BC8619}" dt="2023-08-09T18:31:18.933" v="18107"/>
                <pc2:cmRplyMkLst xmlns:pc2="http://schemas.microsoft.com/office/powerpoint/2019/9/main/command">
                  <pc:docMk/>
                  <pc:sldMk cId="3649905866" sldId="259"/>
                  <pc2:cmMk id="{6105CAE8-FA32-49A4-9499-30CAC52875AC}"/>
                  <pc2:cmRplyMk id="{F76637E2-3BBB-48D0-A8FF-B416CA4996BD}"/>
                </pc2:cmRplyMkLst>
              </pc226:cmRplyChg>
            </pc226:cmChg>
          </p:ext>
        </pc:extLst>
      </pc:sldChg>
      <pc:sldChg chg="delSp modSp add mod modNotesTx">
        <pc:chgData name="Jenna Decker" userId="e3964171-4b5a-40c9-8a25-cd3a97083848" providerId="ADAL" clId="{36545DED-DC0D-44BE-8897-EE60F7BC8619}" dt="2023-08-07T23:45:18.183" v="11831" actId="20577"/>
        <pc:sldMkLst>
          <pc:docMk/>
          <pc:sldMk cId="3518292741" sldId="261"/>
        </pc:sldMkLst>
        <pc:spChg chg="mod">
          <ac:chgData name="Jenna Decker" userId="e3964171-4b5a-40c9-8a25-cd3a97083848" providerId="ADAL" clId="{36545DED-DC0D-44BE-8897-EE60F7BC8619}" dt="2023-07-28T16:19:46.630" v="3193" actId="113"/>
          <ac:spMkLst>
            <pc:docMk/>
            <pc:sldMk cId="3518292741" sldId="261"/>
            <ac:spMk id="3" creationId="{A79260C6-0B0D-7EE4-2871-DACE2E86572F}"/>
          </ac:spMkLst>
        </pc:spChg>
        <pc:spChg chg="del">
          <ac:chgData name="Jenna Decker" userId="e3964171-4b5a-40c9-8a25-cd3a97083848" providerId="ADAL" clId="{36545DED-DC0D-44BE-8897-EE60F7BC8619}" dt="2023-08-02T16:22:16.895" v="9992" actId="478"/>
          <ac:spMkLst>
            <pc:docMk/>
            <pc:sldMk cId="3518292741" sldId="261"/>
            <ac:spMk id="5" creationId="{6ED06D9E-3E97-FFE3-2D30-258BB9B79C62}"/>
          </ac:spMkLst>
        </pc:spChg>
      </pc:sldChg>
      <pc:sldChg chg="addSp delSp modSp add mod modClrScheme chgLayout modNotesTx">
        <pc:chgData name="Jenna Decker" userId="e3964171-4b5a-40c9-8a25-cd3a97083848" providerId="ADAL" clId="{36545DED-DC0D-44BE-8897-EE60F7BC8619}" dt="2023-08-08T00:05:23.414" v="13377" actId="478"/>
        <pc:sldMkLst>
          <pc:docMk/>
          <pc:sldMk cId="3961866458" sldId="278"/>
        </pc:sldMkLst>
        <pc:spChg chg="mod">
          <ac:chgData name="Jenna Decker" userId="e3964171-4b5a-40c9-8a25-cd3a97083848" providerId="ADAL" clId="{36545DED-DC0D-44BE-8897-EE60F7BC8619}" dt="2023-08-07T23:28:33.469" v="10506" actId="27636"/>
          <ac:spMkLst>
            <pc:docMk/>
            <pc:sldMk cId="3961866458" sldId="278"/>
            <ac:spMk id="2" creationId="{D5A4FC8A-80C7-7DEA-2201-4BB1FCC65501}"/>
          </ac:spMkLst>
        </pc:spChg>
        <pc:spChg chg="mod">
          <ac:chgData name="Jenna Decker" userId="e3964171-4b5a-40c9-8a25-cd3a97083848" providerId="ADAL" clId="{36545DED-DC0D-44BE-8897-EE60F7BC8619}" dt="2023-08-07T23:28:53.235" v="10510" actId="12"/>
          <ac:spMkLst>
            <pc:docMk/>
            <pc:sldMk cId="3961866458" sldId="278"/>
            <ac:spMk id="3" creationId="{1ED9D0B4-7618-6D1A-E7FC-EF47C8E79CC2}"/>
          </ac:spMkLst>
        </pc:spChg>
        <pc:spChg chg="del mod">
          <ac:chgData name="Jenna Decker" userId="e3964171-4b5a-40c9-8a25-cd3a97083848" providerId="ADAL" clId="{36545DED-DC0D-44BE-8897-EE60F7BC8619}" dt="2023-08-07T23:22:56.294" v="10181" actId="478"/>
          <ac:spMkLst>
            <pc:docMk/>
            <pc:sldMk cId="3961866458" sldId="278"/>
            <ac:spMk id="7" creationId="{14EA7682-A031-8983-C8EC-F29036E5FB7E}"/>
          </ac:spMkLst>
        </pc:spChg>
        <pc:spChg chg="add del mod">
          <ac:chgData name="Jenna Decker" userId="e3964171-4b5a-40c9-8a25-cd3a97083848" providerId="ADAL" clId="{36545DED-DC0D-44BE-8897-EE60F7BC8619}" dt="2023-08-07T23:23:10.907" v="10183" actId="26606"/>
          <ac:spMkLst>
            <pc:docMk/>
            <pc:sldMk cId="3961866458" sldId="278"/>
            <ac:spMk id="11" creationId="{7A9DB677-F73F-782E-3A2D-324B0BF1F842}"/>
          </ac:spMkLst>
        </pc:spChg>
        <pc:spChg chg="add del mod">
          <ac:chgData name="Jenna Decker" userId="e3964171-4b5a-40c9-8a25-cd3a97083848" providerId="ADAL" clId="{36545DED-DC0D-44BE-8897-EE60F7BC8619}" dt="2023-08-07T23:23:10.907" v="10183" actId="26606"/>
          <ac:spMkLst>
            <pc:docMk/>
            <pc:sldMk cId="3961866458" sldId="278"/>
            <ac:spMk id="13" creationId="{17651DDD-C8B5-FFDD-B35F-A2CBCAD604C7}"/>
          </ac:spMkLst>
        </pc:spChg>
        <pc:spChg chg="add del mod">
          <ac:chgData name="Jenna Decker" userId="e3964171-4b5a-40c9-8a25-cd3a97083848" providerId="ADAL" clId="{36545DED-DC0D-44BE-8897-EE60F7BC8619}" dt="2023-08-07T23:23:13.240" v="10185" actId="26606"/>
          <ac:spMkLst>
            <pc:docMk/>
            <pc:sldMk cId="3961866458" sldId="278"/>
            <ac:spMk id="15" creationId="{345C1B2E-C73B-A558-3971-6114A1EA2FA8}"/>
          </ac:spMkLst>
        </pc:spChg>
        <pc:spChg chg="add del mod">
          <ac:chgData name="Jenna Decker" userId="e3964171-4b5a-40c9-8a25-cd3a97083848" providerId="ADAL" clId="{36545DED-DC0D-44BE-8897-EE60F7BC8619}" dt="2023-08-07T23:23:13.240" v="10185" actId="26606"/>
          <ac:spMkLst>
            <pc:docMk/>
            <pc:sldMk cId="3961866458" sldId="278"/>
            <ac:spMk id="16" creationId="{AF323518-1B7E-576A-B8EB-448D77DC9362}"/>
          </ac:spMkLst>
        </pc:spChg>
        <pc:spChg chg="add del mod">
          <ac:chgData name="Jenna Decker" userId="e3964171-4b5a-40c9-8a25-cd3a97083848" providerId="ADAL" clId="{36545DED-DC0D-44BE-8897-EE60F7BC8619}" dt="2023-08-07T23:23:17.608" v="10191" actId="26606"/>
          <ac:spMkLst>
            <pc:docMk/>
            <pc:sldMk cId="3961866458" sldId="278"/>
            <ac:spMk id="17" creationId="{6B6F3409-9876-E2F5-A791-61697BBF2185}"/>
          </ac:spMkLst>
        </pc:spChg>
        <pc:spChg chg="add del mod">
          <ac:chgData name="Jenna Decker" userId="e3964171-4b5a-40c9-8a25-cd3a97083848" providerId="ADAL" clId="{36545DED-DC0D-44BE-8897-EE60F7BC8619}" dt="2023-08-07T23:23:13.798" v="10187" actId="26606"/>
          <ac:spMkLst>
            <pc:docMk/>
            <pc:sldMk cId="3961866458" sldId="278"/>
            <ac:spMk id="18" creationId="{7A9DB677-F73F-782E-3A2D-324B0BF1F842}"/>
          </ac:spMkLst>
        </pc:spChg>
        <pc:spChg chg="add del mod">
          <ac:chgData name="Jenna Decker" userId="e3964171-4b5a-40c9-8a25-cd3a97083848" providerId="ADAL" clId="{36545DED-DC0D-44BE-8897-EE60F7BC8619}" dt="2023-08-07T23:23:13.798" v="10187" actId="26606"/>
          <ac:spMkLst>
            <pc:docMk/>
            <pc:sldMk cId="3961866458" sldId="278"/>
            <ac:spMk id="19" creationId="{17651DDD-C8B5-FFDD-B35F-A2CBCAD604C7}"/>
          </ac:spMkLst>
        </pc:spChg>
        <pc:spChg chg="add del">
          <ac:chgData name="Jenna Decker" userId="e3964171-4b5a-40c9-8a25-cd3a97083848" providerId="ADAL" clId="{36545DED-DC0D-44BE-8897-EE60F7BC8619}" dt="2023-08-07T23:23:15.421" v="10189" actId="26606"/>
          <ac:spMkLst>
            <pc:docMk/>
            <pc:sldMk cId="3961866458" sldId="278"/>
            <ac:spMk id="21" creationId="{AA2E0B10-A859-5946-DFDD-A4A12711F245}"/>
          </ac:spMkLst>
        </pc:spChg>
        <pc:spChg chg="add del mod">
          <ac:chgData name="Jenna Decker" userId="e3964171-4b5a-40c9-8a25-cd3a97083848" providerId="ADAL" clId="{36545DED-DC0D-44BE-8897-EE60F7BC8619}" dt="2023-08-07T23:23:17.608" v="10191" actId="26606"/>
          <ac:spMkLst>
            <pc:docMk/>
            <pc:sldMk cId="3961866458" sldId="278"/>
            <ac:spMk id="23" creationId="{F2B68A49-0C0C-BE82-EF55-2860BED614D6}"/>
          </ac:spMkLst>
        </pc:spChg>
        <pc:spChg chg="add del mod">
          <ac:chgData name="Jenna Decker" userId="e3964171-4b5a-40c9-8a25-cd3a97083848" providerId="ADAL" clId="{36545DED-DC0D-44BE-8897-EE60F7BC8619}" dt="2023-08-07T23:23:17.608" v="10191" actId="26606"/>
          <ac:spMkLst>
            <pc:docMk/>
            <pc:sldMk cId="3961866458" sldId="278"/>
            <ac:spMk id="24" creationId="{2E8DF3D8-6203-CA55-D79C-8331CB81E98C}"/>
          </ac:spMkLst>
        </pc:spChg>
        <pc:spChg chg="add del mod">
          <ac:chgData name="Jenna Decker" userId="e3964171-4b5a-40c9-8a25-cd3a97083848" providerId="ADAL" clId="{36545DED-DC0D-44BE-8897-EE60F7BC8619}" dt="2023-08-07T23:23:17.608" v="10191" actId="26606"/>
          <ac:spMkLst>
            <pc:docMk/>
            <pc:sldMk cId="3961866458" sldId="278"/>
            <ac:spMk id="25" creationId="{1545CFFA-C7E8-7A76-0AF7-33E532852EB1}"/>
          </ac:spMkLst>
        </pc:spChg>
        <pc:spChg chg="add del mod">
          <ac:chgData name="Jenna Decker" userId="e3964171-4b5a-40c9-8a25-cd3a97083848" providerId="ADAL" clId="{36545DED-DC0D-44BE-8897-EE60F7BC8619}" dt="2023-08-07T23:23:18.640" v="10193" actId="26606"/>
          <ac:spMkLst>
            <pc:docMk/>
            <pc:sldMk cId="3961866458" sldId="278"/>
            <ac:spMk id="27" creationId="{2FBB6379-3ABD-5467-CD0A-FBDE3CF18A2A}"/>
          </ac:spMkLst>
        </pc:spChg>
        <pc:spChg chg="add del mod">
          <ac:chgData name="Jenna Decker" userId="e3964171-4b5a-40c9-8a25-cd3a97083848" providerId="ADAL" clId="{36545DED-DC0D-44BE-8897-EE60F7BC8619}" dt="2023-08-07T23:23:18.640" v="10193" actId="26606"/>
          <ac:spMkLst>
            <pc:docMk/>
            <pc:sldMk cId="3961866458" sldId="278"/>
            <ac:spMk id="28" creationId="{FA90A3AB-ECF1-73CE-C0FF-E9EE14A2FB57}"/>
          </ac:spMkLst>
        </pc:spChg>
        <pc:spChg chg="add del mod">
          <ac:chgData name="Jenna Decker" userId="e3964171-4b5a-40c9-8a25-cd3a97083848" providerId="ADAL" clId="{36545DED-DC0D-44BE-8897-EE60F7BC8619}" dt="2023-08-07T23:23:18.640" v="10193" actId="26606"/>
          <ac:spMkLst>
            <pc:docMk/>
            <pc:sldMk cId="3961866458" sldId="278"/>
            <ac:spMk id="29" creationId="{7367531B-45B3-688C-7C90-B236D42365D4}"/>
          </ac:spMkLst>
        </pc:spChg>
        <pc:spChg chg="add del mod">
          <ac:chgData name="Jenna Decker" userId="e3964171-4b5a-40c9-8a25-cd3a97083848" providerId="ADAL" clId="{36545DED-DC0D-44BE-8897-EE60F7BC8619}" dt="2023-08-07T23:23:18.640" v="10193" actId="26606"/>
          <ac:spMkLst>
            <pc:docMk/>
            <pc:sldMk cId="3961866458" sldId="278"/>
            <ac:spMk id="30" creationId="{D00E1C14-F49B-602E-C2D0-4F5348A4482F}"/>
          </ac:spMkLst>
        </pc:spChg>
        <pc:spChg chg="add del mod">
          <ac:chgData name="Jenna Decker" userId="e3964171-4b5a-40c9-8a25-cd3a97083848" providerId="ADAL" clId="{36545DED-DC0D-44BE-8897-EE60F7BC8619}" dt="2023-08-07T23:23:20.124" v="10195" actId="26606"/>
          <ac:spMkLst>
            <pc:docMk/>
            <pc:sldMk cId="3961866458" sldId="278"/>
            <ac:spMk id="32" creationId="{345C1B2E-C73B-A558-3971-6114A1EA2FA8}"/>
          </ac:spMkLst>
        </pc:spChg>
        <pc:spChg chg="add del mod">
          <ac:chgData name="Jenna Decker" userId="e3964171-4b5a-40c9-8a25-cd3a97083848" providerId="ADAL" clId="{36545DED-DC0D-44BE-8897-EE60F7BC8619}" dt="2023-08-07T23:23:20.124" v="10195" actId="26606"/>
          <ac:spMkLst>
            <pc:docMk/>
            <pc:sldMk cId="3961866458" sldId="278"/>
            <ac:spMk id="33" creationId="{AF323518-1B7E-576A-B8EB-448D77DC9362}"/>
          </ac:spMkLst>
        </pc:spChg>
        <pc:spChg chg="add del mod">
          <ac:chgData name="Jenna Decker" userId="e3964171-4b5a-40c9-8a25-cd3a97083848" providerId="ADAL" clId="{36545DED-DC0D-44BE-8897-EE60F7BC8619}" dt="2023-08-07T23:23:23.991" v="10197" actId="26606"/>
          <ac:spMkLst>
            <pc:docMk/>
            <pc:sldMk cId="3961866458" sldId="278"/>
            <ac:spMk id="35" creationId="{454D09DB-8E2F-E808-51EC-199A17E593FB}"/>
          </ac:spMkLst>
        </pc:spChg>
        <pc:spChg chg="add del mod">
          <ac:chgData name="Jenna Decker" userId="e3964171-4b5a-40c9-8a25-cd3a97083848" providerId="ADAL" clId="{36545DED-DC0D-44BE-8897-EE60F7BC8619}" dt="2023-08-07T23:23:23.991" v="10197" actId="26606"/>
          <ac:spMkLst>
            <pc:docMk/>
            <pc:sldMk cId="3961866458" sldId="278"/>
            <ac:spMk id="36" creationId="{E31948E1-7FAD-68A6-DFF7-CC2D42183C51}"/>
          </ac:spMkLst>
        </pc:spChg>
        <pc:spChg chg="add del mod">
          <ac:chgData name="Jenna Decker" userId="e3964171-4b5a-40c9-8a25-cd3a97083848" providerId="ADAL" clId="{36545DED-DC0D-44BE-8897-EE60F7BC8619}" dt="2023-08-07T23:23:37.476" v="10200" actId="478"/>
          <ac:spMkLst>
            <pc:docMk/>
            <pc:sldMk cId="3961866458" sldId="278"/>
            <ac:spMk id="38" creationId="{7A9DB677-F73F-782E-3A2D-324B0BF1F842}"/>
          </ac:spMkLst>
        </pc:spChg>
        <pc:spChg chg="add mod">
          <ac:chgData name="Jenna Decker" userId="e3964171-4b5a-40c9-8a25-cd3a97083848" providerId="ADAL" clId="{36545DED-DC0D-44BE-8897-EE60F7BC8619}" dt="2023-08-07T23:28:33.458" v="10505" actId="26606"/>
          <ac:spMkLst>
            <pc:docMk/>
            <pc:sldMk cId="3961866458" sldId="278"/>
            <ac:spMk id="39" creationId="{17651DDD-C8B5-FFDD-B35F-A2CBCAD604C7}"/>
          </ac:spMkLst>
        </pc:spChg>
        <pc:spChg chg="add">
          <ac:chgData name="Jenna Decker" userId="e3964171-4b5a-40c9-8a25-cd3a97083848" providerId="ADAL" clId="{36545DED-DC0D-44BE-8897-EE60F7BC8619}" dt="2023-08-07T23:28:33.458" v="10505" actId="26606"/>
          <ac:spMkLst>
            <pc:docMk/>
            <pc:sldMk cId="3961866458" sldId="278"/>
            <ac:spMk id="44" creationId="{97D3B076-8326-FEC1-CD76-D11E49E65184}"/>
          </ac:spMkLst>
        </pc:spChg>
        <pc:picChg chg="add del mod ord">
          <ac:chgData name="Jenna Decker" userId="e3964171-4b5a-40c9-8a25-cd3a97083848" providerId="ADAL" clId="{36545DED-DC0D-44BE-8897-EE60F7BC8619}" dt="2023-08-08T00:05:23.414" v="13377" actId="478"/>
          <ac:picMkLst>
            <pc:docMk/>
            <pc:sldMk cId="3961866458" sldId="278"/>
            <ac:picMk id="6" creationId="{88F15CC6-8DE3-D6C3-C76D-F65B4019423A}"/>
          </ac:picMkLst>
        </pc:picChg>
      </pc:sldChg>
      <pc:sldChg chg="addSp delSp modSp mod delCm modCm modNotesTx">
        <pc:chgData name="Jenna Decker" userId="e3964171-4b5a-40c9-8a25-cd3a97083848" providerId="ADAL" clId="{36545DED-DC0D-44BE-8897-EE60F7BC8619}" dt="2023-08-22T17:14:49.943" v="18605" actId="1076"/>
        <pc:sldMkLst>
          <pc:docMk/>
          <pc:sldMk cId="2695246110" sldId="303"/>
        </pc:sldMkLst>
        <pc:spChg chg="mod">
          <ac:chgData name="Jenna Decker" userId="e3964171-4b5a-40c9-8a25-cd3a97083848" providerId="ADAL" clId="{36545DED-DC0D-44BE-8897-EE60F7BC8619}" dt="2023-08-07T23:51:00.928" v="11915" actId="1076"/>
          <ac:spMkLst>
            <pc:docMk/>
            <pc:sldMk cId="2695246110" sldId="303"/>
            <ac:spMk id="3" creationId="{D84D8523-1593-367C-9A52-B42252A1C577}"/>
          </ac:spMkLst>
        </pc:spChg>
        <pc:spChg chg="mod">
          <ac:chgData name="Jenna Decker" userId="e3964171-4b5a-40c9-8a25-cd3a97083848" providerId="ADAL" clId="{36545DED-DC0D-44BE-8897-EE60F7BC8619}" dt="2023-08-07T23:51:03.404" v="11919" actId="20577"/>
          <ac:spMkLst>
            <pc:docMk/>
            <pc:sldMk cId="2695246110" sldId="303"/>
            <ac:spMk id="4" creationId="{7936211F-B409-FC79-6C6C-DD720B713ED0}"/>
          </ac:spMkLst>
        </pc:spChg>
        <pc:spChg chg="mod">
          <ac:chgData name="Jenna Decker" userId="e3964171-4b5a-40c9-8a25-cd3a97083848" providerId="ADAL" clId="{36545DED-DC0D-44BE-8897-EE60F7BC8619}" dt="2023-08-02T16:29:38.228" v="10061" actId="403"/>
          <ac:spMkLst>
            <pc:docMk/>
            <pc:sldMk cId="2695246110" sldId="303"/>
            <ac:spMk id="5" creationId="{28667A71-3C19-C99D-76B0-346E7FCF01A3}"/>
          </ac:spMkLst>
        </pc:spChg>
        <pc:spChg chg="mod">
          <ac:chgData name="Jenna Decker" userId="e3964171-4b5a-40c9-8a25-cd3a97083848" providerId="ADAL" clId="{36545DED-DC0D-44BE-8897-EE60F7BC8619}" dt="2023-08-02T16:29:43.135" v="10062" actId="14100"/>
          <ac:spMkLst>
            <pc:docMk/>
            <pc:sldMk cId="2695246110" sldId="303"/>
            <ac:spMk id="6" creationId="{2497AD0B-19B0-CCBC-52FC-47A93BB463A0}"/>
          </ac:spMkLst>
        </pc:spChg>
        <pc:spChg chg="mod">
          <ac:chgData name="Jenna Decker" userId="e3964171-4b5a-40c9-8a25-cd3a97083848" providerId="ADAL" clId="{36545DED-DC0D-44BE-8897-EE60F7BC8619}" dt="2023-08-02T16:29:55.235" v="10067" actId="403"/>
          <ac:spMkLst>
            <pc:docMk/>
            <pc:sldMk cId="2695246110" sldId="303"/>
            <ac:spMk id="7" creationId="{EE684423-93FF-1B3E-CE6F-4030F7FD296C}"/>
          </ac:spMkLst>
        </pc:spChg>
        <pc:spChg chg="mod">
          <ac:chgData name="Jenna Decker" userId="e3964171-4b5a-40c9-8a25-cd3a97083848" providerId="ADAL" clId="{36545DED-DC0D-44BE-8897-EE60F7BC8619}" dt="2023-08-07T23:48:39.349" v="11842" actId="20577"/>
          <ac:spMkLst>
            <pc:docMk/>
            <pc:sldMk cId="2695246110" sldId="303"/>
            <ac:spMk id="8" creationId="{56B1C575-FA64-2B7F-5A20-57D13E1C87C5}"/>
          </ac:spMkLst>
        </pc:spChg>
        <pc:spChg chg="mod">
          <ac:chgData name="Jenna Decker" userId="e3964171-4b5a-40c9-8a25-cd3a97083848" providerId="ADAL" clId="{36545DED-DC0D-44BE-8897-EE60F7BC8619}" dt="2023-08-07T23:49:20.761" v="11851" actId="20577"/>
          <ac:spMkLst>
            <pc:docMk/>
            <pc:sldMk cId="2695246110" sldId="303"/>
            <ac:spMk id="9" creationId="{59141310-9B07-ED3F-2715-41A965E1AC45}"/>
          </ac:spMkLst>
        </pc:spChg>
        <pc:spChg chg="mod">
          <ac:chgData name="Jenna Decker" userId="e3964171-4b5a-40c9-8a25-cd3a97083848" providerId="ADAL" clId="{36545DED-DC0D-44BE-8897-EE60F7BC8619}" dt="2023-08-07T23:49:35.351" v="11856" actId="20577"/>
          <ac:spMkLst>
            <pc:docMk/>
            <pc:sldMk cId="2695246110" sldId="303"/>
            <ac:spMk id="10" creationId="{98741CB1-77D8-A396-DF2C-13D905423EC5}"/>
          </ac:spMkLst>
        </pc:spChg>
        <pc:spChg chg="mod">
          <ac:chgData name="Jenna Decker" userId="e3964171-4b5a-40c9-8a25-cd3a97083848" providerId="ADAL" clId="{36545DED-DC0D-44BE-8897-EE60F7BC8619}" dt="2023-08-02T16:30:06.664" v="10072" actId="403"/>
          <ac:spMkLst>
            <pc:docMk/>
            <pc:sldMk cId="2695246110" sldId="303"/>
            <ac:spMk id="11" creationId="{A5862CF4-0127-F151-1510-35A23744F4DA}"/>
          </ac:spMkLst>
        </pc:spChg>
        <pc:spChg chg="mod">
          <ac:chgData name="Jenna Decker" userId="e3964171-4b5a-40c9-8a25-cd3a97083848" providerId="ADAL" clId="{36545DED-DC0D-44BE-8897-EE60F7BC8619}" dt="2023-08-07T23:52:13.923" v="11985" actId="20577"/>
          <ac:spMkLst>
            <pc:docMk/>
            <pc:sldMk cId="2695246110" sldId="303"/>
            <ac:spMk id="12" creationId="{F42EBB64-9876-6EDB-D7A9-3DA79C8FC5CA}"/>
          </ac:spMkLst>
        </pc:spChg>
        <pc:spChg chg="mod">
          <ac:chgData name="Jenna Decker" userId="e3964171-4b5a-40c9-8a25-cd3a97083848" providerId="ADAL" clId="{36545DED-DC0D-44BE-8897-EE60F7BC8619}" dt="2023-08-22T17:14:44.229" v="18604" actId="1076"/>
          <ac:spMkLst>
            <pc:docMk/>
            <pc:sldMk cId="2695246110" sldId="303"/>
            <ac:spMk id="13" creationId="{6AF36C11-BC36-92E9-E1E9-CF3985D8A194}"/>
          </ac:spMkLst>
        </pc:spChg>
        <pc:spChg chg="mod">
          <ac:chgData name="Jenna Decker" userId="e3964171-4b5a-40c9-8a25-cd3a97083848" providerId="ADAL" clId="{36545DED-DC0D-44BE-8897-EE60F7BC8619}" dt="2023-08-22T17:14:49.943" v="18605" actId="1076"/>
          <ac:spMkLst>
            <pc:docMk/>
            <pc:sldMk cId="2695246110" sldId="303"/>
            <ac:spMk id="14" creationId="{F72C97DB-F6E0-8C15-4160-6D579E6A6FDE}"/>
          </ac:spMkLst>
        </pc:spChg>
        <pc:spChg chg="mod">
          <ac:chgData name="Jenna Decker" userId="e3964171-4b5a-40c9-8a25-cd3a97083848" providerId="ADAL" clId="{36545DED-DC0D-44BE-8897-EE60F7BC8619}" dt="2023-08-02T16:22:27.984" v="9994" actId="1076"/>
          <ac:spMkLst>
            <pc:docMk/>
            <pc:sldMk cId="2695246110" sldId="303"/>
            <ac:spMk id="17" creationId="{83F039D1-95AB-07ED-275F-632E07D887A2}"/>
          </ac:spMkLst>
        </pc:spChg>
        <pc:spChg chg="del">
          <ac:chgData name="Jenna Decker" userId="e3964171-4b5a-40c9-8a25-cd3a97083848" providerId="ADAL" clId="{36545DED-DC0D-44BE-8897-EE60F7BC8619}" dt="2023-08-02T16:22:21.296" v="9993" actId="478"/>
          <ac:spMkLst>
            <pc:docMk/>
            <pc:sldMk cId="2695246110" sldId="303"/>
            <ac:spMk id="18" creationId="{2B84D97F-341E-EEF3-A0D1-3B5E5CAABA95}"/>
          </ac:spMkLst>
        </pc:spChg>
        <pc:spChg chg="add mod">
          <ac:chgData name="Jenna Decker" userId="e3964171-4b5a-40c9-8a25-cd3a97083848" providerId="ADAL" clId="{36545DED-DC0D-44BE-8897-EE60F7BC8619}" dt="2023-08-09T18:31:57.073" v="18133" actId="1076"/>
          <ac:spMkLst>
            <pc:docMk/>
            <pc:sldMk cId="2695246110" sldId="303"/>
            <ac:spMk id="18" creationId="{50F01A48-5950-3AC8-D3CF-134F5BB820BE}"/>
          </ac:spMkLst>
        </pc:spChg>
        <pc:spChg chg="del">
          <ac:chgData name="Jenna Decker" userId="e3964171-4b5a-40c9-8a25-cd3a97083848" providerId="ADAL" clId="{36545DED-DC0D-44BE-8897-EE60F7BC8619}" dt="2023-08-07T23:48:51.752" v="11845" actId="478"/>
          <ac:spMkLst>
            <pc:docMk/>
            <pc:sldMk cId="2695246110" sldId="303"/>
            <ac:spMk id="18" creationId="{5B2A4E6A-6F2B-F7BE-DEF6-6832E6D7B86A}"/>
          </ac:spMkLst>
        </pc:spChg>
        <pc:spChg chg="del">
          <ac:chgData name="Jenna Decker" userId="e3964171-4b5a-40c9-8a25-cd3a97083848" providerId="ADAL" clId="{36545DED-DC0D-44BE-8897-EE60F7BC8619}" dt="2023-08-07T23:48:53.371" v="11846" actId="478"/>
          <ac:spMkLst>
            <pc:docMk/>
            <pc:sldMk cId="2695246110" sldId="303"/>
            <ac:spMk id="19" creationId="{7186F292-9AD7-95B7-1277-330757D504F0}"/>
          </ac:spMkLst>
        </pc:spChg>
        <pc:spChg chg="add mod">
          <ac:chgData name="Jenna Decker" userId="e3964171-4b5a-40c9-8a25-cd3a97083848" providerId="ADAL" clId="{36545DED-DC0D-44BE-8897-EE60F7BC8619}" dt="2023-08-07T23:51:07.769" v="11920" actId="1076"/>
          <ac:spMkLst>
            <pc:docMk/>
            <pc:sldMk cId="2695246110" sldId="303"/>
            <ac:spMk id="21" creationId="{77B84FD8-AD21-C10E-1F46-CEBDFF6F39B9}"/>
          </ac:spMkLst>
        </pc:spChg>
        <pc:spChg chg="add mod">
          <ac:chgData name="Jenna Decker" userId="e3964171-4b5a-40c9-8a25-cd3a97083848" providerId="ADAL" clId="{36545DED-DC0D-44BE-8897-EE60F7BC8619}" dt="2023-08-07T23:50:05.780" v="11863" actId="1076"/>
          <ac:spMkLst>
            <pc:docMk/>
            <pc:sldMk cId="2695246110" sldId="303"/>
            <ac:spMk id="23" creationId="{CCBA15C0-8F6D-9050-31AA-AE52F96D5F80}"/>
          </ac:spMkLst>
        </pc:spChg>
        <pc:spChg chg="add mod">
          <ac:chgData name="Jenna Decker" userId="e3964171-4b5a-40c9-8a25-cd3a97083848" providerId="ADAL" clId="{36545DED-DC0D-44BE-8897-EE60F7BC8619}" dt="2023-08-07T23:52:27.061" v="11987" actId="1076"/>
          <ac:spMkLst>
            <pc:docMk/>
            <pc:sldMk cId="2695246110" sldId="303"/>
            <ac:spMk id="24" creationId="{8BFA6F2D-0B02-C557-00BD-C164FA27829A}"/>
          </ac:spMkLst>
        </pc:spChg>
        <pc:extLst>
          <p:ext xmlns:p="http://schemas.openxmlformats.org/presentationml/2006/main" uri="{D6D511B9-2390-475A-947B-AFAB55BFBCF1}">
            <pc226:cmChg xmlns:pc226="http://schemas.microsoft.com/office/powerpoint/2022/06/main/command" chg="del">
              <pc226:chgData name="Jenna Decker" userId="e3964171-4b5a-40c9-8a25-cd3a97083848" providerId="ADAL" clId="{36545DED-DC0D-44BE-8897-EE60F7BC8619}" dt="2023-08-02T16:30:26.134" v="10078"/>
              <pc2:cmMkLst xmlns:pc2="http://schemas.microsoft.com/office/powerpoint/2019/9/main/command">
                <pc:docMk/>
                <pc:sldMk cId="2695246110" sldId="303"/>
                <pc2:cmMk id="{32E8C47C-17F5-49B2-8FA2-31E876AA86D7}"/>
              </pc2:cmMkLst>
            </pc226:cmChg>
            <pc226:cmChg xmlns:pc226="http://schemas.microsoft.com/office/powerpoint/2022/06/main/command" chg="del mod">
              <pc226:chgData name="Jenna Decker" userId="e3964171-4b5a-40c9-8a25-cd3a97083848" providerId="ADAL" clId="{36545DED-DC0D-44BE-8897-EE60F7BC8619}" dt="2023-08-09T20:32:53.360" v="18337"/>
              <pc2:cmMkLst xmlns:pc2="http://schemas.microsoft.com/office/powerpoint/2019/9/main/command">
                <pc:docMk/>
                <pc:sldMk cId="2695246110" sldId="303"/>
                <pc2:cmMk id="{774656F4-E0CF-4F5D-BF44-29B80A1A2132}"/>
              </pc2:cmMkLst>
            </pc226:cmChg>
          </p:ext>
        </pc:extLst>
      </pc:sldChg>
      <pc:sldChg chg="add del">
        <pc:chgData name="Jenna Decker" userId="e3964171-4b5a-40c9-8a25-cd3a97083848" providerId="ADAL" clId="{36545DED-DC0D-44BE-8897-EE60F7BC8619}" dt="2023-07-28T15:41:25.700" v="592" actId="47"/>
        <pc:sldMkLst>
          <pc:docMk/>
          <pc:sldMk cId="2662734361" sldId="314"/>
        </pc:sldMkLst>
      </pc:sldChg>
      <pc:sldChg chg="addSp delSp modSp add mod addCm delCm modCm modNotesTx">
        <pc:chgData name="Jenna Decker" userId="e3964171-4b5a-40c9-8a25-cd3a97083848" providerId="ADAL" clId="{36545DED-DC0D-44BE-8897-EE60F7BC8619}" dt="2023-08-09T20:32:47.175" v="18334"/>
        <pc:sldMkLst>
          <pc:docMk/>
          <pc:sldMk cId="1380720387" sldId="316"/>
        </pc:sldMkLst>
        <pc:spChg chg="add mod">
          <ac:chgData name="Jenna Decker" userId="e3964171-4b5a-40c9-8a25-cd3a97083848" providerId="ADAL" clId="{36545DED-DC0D-44BE-8897-EE60F7BC8619}" dt="2023-08-09T15:06:12.917" v="13604" actId="1076"/>
          <ac:spMkLst>
            <pc:docMk/>
            <pc:sldMk cId="1380720387" sldId="316"/>
            <ac:spMk id="3" creationId="{B4BB2138-2ECF-7C7F-C863-E1508DB24F01}"/>
          </ac:spMkLst>
        </pc:spChg>
        <pc:spChg chg="add mod">
          <ac:chgData name="Jenna Decker" userId="e3964171-4b5a-40c9-8a25-cd3a97083848" providerId="ADAL" clId="{36545DED-DC0D-44BE-8897-EE60F7BC8619}" dt="2023-08-09T15:06:30.773" v="13606" actId="1076"/>
          <ac:spMkLst>
            <pc:docMk/>
            <pc:sldMk cId="1380720387" sldId="316"/>
            <ac:spMk id="4" creationId="{86D27854-8562-4493-DADE-82F90D6993CC}"/>
          </ac:spMkLst>
        </pc:spChg>
        <pc:spChg chg="add mod modCrop">
          <ac:chgData name="Jenna Decker" userId="e3964171-4b5a-40c9-8a25-cd3a97083848" providerId="ADAL" clId="{36545DED-DC0D-44BE-8897-EE60F7BC8619}" dt="2023-08-09T15:05:34.459" v="13597" actId="1076"/>
          <ac:spMkLst>
            <pc:docMk/>
            <pc:sldMk cId="1380720387" sldId="316"/>
            <ac:spMk id="5" creationId="{7EF20E07-AB98-4915-97D6-3BE0E75FE005}"/>
          </ac:spMkLst>
        </pc:spChg>
        <pc:spChg chg="mod">
          <ac:chgData name="Jenna Decker" userId="e3964171-4b5a-40c9-8a25-cd3a97083848" providerId="ADAL" clId="{36545DED-DC0D-44BE-8897-EE60F7BC8619}" dt="2023-08-09T15:09:00.841" v="13625" actId="1076"/>
          <ac:spMkLst>
            <pc:docMk/>
            <pc:sldMk cId="1380720387" sldId="316"/>
            <ac:spMk id="6" creationId="{2CA2C53B-ADFE-63A6-45A9-6099C2F2D448}"/>
          </ac:spMkLst>
        </pc:spChg>
        <pc:spChg chg="mod">
          <ac:chgData name="Jenna Decker" userId="e3964171-4b5a-40c9-8a25-cd3a97083848" providerId="ADAL" clId="{36545DED-DC0D-44BE-8897-EE60F7BC8619}" dt="2023-08-09T15:08:56.730" v="13624" actId="1076"/>
          <ac:spMkLst>
            <pc:docMk/>
            <pc:sldMk cId="1380720387" sldId="316"/>
            <ac:spMk id="7" creationId="{BF688930-7622-D3E1-6361-015C40932EE9}"/>
          </ac:spMkLst>
        </pc:spChg>
        <pc:spChg chg="mod">
          <ac:chgData name="Jenna Decker" userId="e3964171-4b5a-40c9-8a25-cd3a97083848" providerId="ADAL" clId="{36545DED-DC0D-44BE-8897-EE60F7BC8619}" dt="2023-08-09T15:08:53.167" v="13623" actId="1076"/>
          <ac:spMkLst>
            <pc:docMk/>
            <pc:sldMk cId="1380720387" sldId="316"/>
            <ac:spMk id="8" creationId="{1D7CCE34-2A94-1E4E-03D5-9BBA1B0E12BD}"/>
          </ac:spMkLst>
        </pc:spChg>
        <pc:spChg chg="add mod">
          <ac:chgData name="Jenna Decker" userId="e3964171-4b5a-40c9-8a25-cd3a97083848" providerId="ADAL" clId="{36545DED-DC0D-44BE-8897-EE60F7BC8619}" dt="2023-08-09T15:10:56.615" v="13672" actId="18654"/>
          <ac:spMkLst>
            <pc:docMk/>
            <pc:sldMk cId="1380720387" sldId="316"/>
            <ac:spMk id="9" creationId="{3A9DBE5E-4B4D-F330-499D-C46E13DE89DF}"/>
          </ac:spMkLst>
        </pc:spChg>
        <pc:spChg chg="add mod">
          <ac:chgData name="Jenna Decker" userId="e3964171-4b5a-40c9-8a25-cd3a97083848" providerId="ADAL" clId="{36545DED-DC0D-44BE-8897-EE60F7BC8619}" dt="2023-08-01T17:56:18.376" v="9836" actId="14100"/>
          <ac:spMkLst>
            <pc:docMk/>
            <pc:sldMk cId="1380720387" sldId="316"/>
            <ac:spMk id="9" creationId="{F3307009-D33E-18D9-4871-6636E88CF52F}"/>
          </ac:spMkLst>
        </pc:spChg>
        <pc:spChg chg="add mod">
          <ac:chgData name="Jenna Decker" userId="e3964171-4b5a-40c9-8a25-cd3a97083848" providerId="ADAL" clId="{36545DED-DC0D-44BE-8897-EE60F7BC8619}" dt="2023-08-09T15:09:51.668" v="13644" actId="14100"/>
          <ac:spMkLst>
            <pc:docMk/>
            <pc:sldMk cId="1380720387" sldId="316"/>
            <ac:spMk id="10" creationId="{E2448CE4-E2E5-C970-6F9E-1D51347A6148}"/>
          </ac:spMkLst>
        </pc:spChg>
        <pc:spChg chg="add mod">
          <ac:chgData name="Jenna Decker" userId="e3964171-4b5a-40c9-8a25-cd3a97083848" providerId="ADAL" clId="{36545DED-DC0D-44BE-8897-EE60F7BC8619}" dt="2023-08-09T15:04:41.066" v="13592" actId="1076"/>
          <ac:spMkLst>
            <pc:docMk/>
            <pc:sldMk cId="1380720387" sldId="316"/>
            <ac:spMk id="11" creationId="{2F7373AD-6053-6BFA-1C5D-80E9207B5FEB}"/>
          </ac:spMkLst>
        </pc:spChg>
        <pc:spChg chg="del">
          <ac:chgData name="Jenna Decker" userId="e3964171-4b5a-40c9-8a25-cd3a97083848" providerId="ADAL" clId="{36545DED-DC0D-44BE-8897-EE60F7BC8619}" dt="2023-07-28T15:11:56.474" v="228" actId="478"/>
          <ac:spMkLst>
            <pc:docMk/>
            <pc:sldMk cId="1380720387" sldId="316"/>
            <ac:spMk id="11" creationId="{7C662ABC-A30E-3ADB-F3E8-8097EF25AA04}"/>
          </ac:spMkLst>
        </pc:spChg>
        <pc:spChg chg="del">
          <ac:chgData name="Jenna Decker" userId="e3964171-4b5a-40c9-8a25-cd3a97083848" providerId="ADAL" clId="{36545DED-DC0D-44BE-8897-EE60F7BC8619}" dt="2023-08-02T16:22:07.672" v="9989" actId="478"/>
          <ac:spMkLst>
            <pc:docMk/>
            <pc:sldMk cId="1380720387" sldId="316"/>
            <ac:spMk id="13" creationId="{3989A926-FA1D-2016-0282-9BE7D612ABBA}"/>
          </ac:spMkLst>
        </pc:spChg>
        <pc:spChg chg="add mod">
          <ac:chgData name="Jenna Decker" userId="e3964171-4b5a-40c9-8a25-cd3a97083848" providerId="ADAL" clId="{36545DED-DC0D-44BE-8897-EE60F7BC8619}" dt="2023-08-09T15:11:48.991" v="13678" actId="18654"/>
          <ac:spMkLst>
            <pc:docMk/>
            <pc:sldMk cId="1380720387" sldId="316"/>
            <ac:spMk id="13" creationId="{69A81E62-5054-6407-ECF7-5B20E14BCDC9}"/>
          </ac:spMkLst>
        </pc:spChg>
        <pc:spChg chg="add mod">
          <ac:chgData name="Jenna Decker" userId="e3964171-4b5a-40c9-8a25-cd3a97083848" providerId="ADAL" clId="{36545DED-DC0D-44BE-8897-EE60F7BC8619}" dt="2023-08-09T15:09:11.123" v="13626" actId="1076"/>
          <ac:spMkLst>
            <pc:docMk/>
            <pc:sldMk cId="1380720387" sldId="316"/>
            <ac:spMk id="14" creationId="{2325995B-0628-6312-B620-D819B53FB8F9}"/>
          </ac:spMkLst>
        </pc:spChg>
        <pc:spChg chg="add mod">
          <ac:chgData name="Jenna Decker" userId="e3964171-4b5a-40c9-8a25-cd3a97083848" providerId="ADAL" clId="{36545DED-DC0D-44BE-8897-EE60F7BC8619}" dt="2023-08-09T15:04:30.429" v="13590" actId="1076"/>
          <ac:spMkLst>
            <pc:docMk/>
            <pc:sldMk cId="1380720387" sldId="316"/>
            <ac:spMk id="15" creationId="{103499AF-D611-8FCF-FE21-54DBCE78DF13}"/>
          </ac:spMkLst>
        </pc:spChg>
        <pc:spChg chg="del">
          <ac:chgData name="Jenna Decker" userId="e3964171-4b5a-40c9-8a25-cd3a97083848" providerId="ADAL" clId="{36545DED-DC0D-44BE-8897-EE60F7BC8619}" dt="2023-07-28T15:12:43.672" v="328" actId="478"/>
          <ac:spMkLst>
            <pc:docMk/>
            <pc:sldMk cId="1380720387" sldId="316"/>
            <ac:spMk id="16" creationId="{62C41BCF-29B5-4E9F-9D9F-E9EBB7290B43}"/>
          </ac:spMkLst>
        </pc:spChg>
        <pc:spChg chg="add mod">
          <ac:chgData name="Jenna Decker" userId="e3964171-4b5a-40c9-8a25-cd3a97083848" providerId="ADAL" clId="{36545DED-DC0D-44BE-8897-EE60F7BC8619}" dt="2023-08-09T15:04:27.079" v="13589" actId="1076"/>
          <ac:spMkLst>
            <pc:docMk/>
            <pc:sldMk cId="1380720387" sldId="316"/>
            <ac:spMk id="16" creationId="{D663F332-C7F5-B33F-AD44-D6E532E7CABA}"/>
          </ac:spMkLst>
        </pc:spChg>
        <pc:spChg chg="mod">
          <ac:chgData name="Jenna Decker" userId="e3964171-4b5a-40c9-8a25-cd3a97083848" providerId="ADAL" clId="{36545DED-DC0D-44BE-8897-EE60F7BC8619}" dt="2023-08-09T15:08:07.928" v="13615" actId="1076"/>
          <ac:spMkLst>
            <pc:docMk/>
            <pc:sldMk cId="1380720387" sldId="316"/>
            <ac:spMk id="17" creationId="{25194E4D-B6ED-9406-576A-4299E1BA2850}"/>
          </ac:spMkLst>
        </pc:spChg>
        <pc:spChg chg="mod">
          <ac:chgData name="Jenna Decker" userId="e3964171-4b5a-40c9-8a25-cd3a97083848" providerId="ADAL" clId="{36545DED-DC0D-44BE-8897-EE60F7BC8619}" dt="2023-08-09T15:09:46.887" v="13642" actId="14100"/>
          <ac:spMkLst>
            <pc:docMk/>
            <pc:sldMk cId="1380720387" sldId="316"/>
            <ac:spMk id="18" creationId="{AA943EDD-D51B-271C-DD02-03688BAE1415}"/>
          </ac:spMkLst>
        </pc:spChg>
        <pc:spChg chg="mod">
          <ac:chgData name="Jenna Decker" userId="e3964171-4b5a-40c9-8a25-cd3a97083848" providerId="ADAL" clId="{36545DED-DC0D-44BE-8897-EE60F7BC8619}" dt="2023-08-09T15:07:33.612" v="13611" actId="1076"/>
          <ac:spMkLst>
            <pc:docMk/>
            <pc:sldMk cId="1380720387" sldId="316"/>
            <ac:spMk id="19" creationId="{CE2A3277-E9AD-8A32-742B-D9349B270FA0}"/>
          </ac:spMkLst>
        </pc:spChg>
        <pc:spChg chg="add mod">
          <ac:chgData name="Jenna Decker" userId="e3964171-4b5a-40c9-8a25-cd3a97083848" providerId="ADAL" clId="{36545DED-DC0D-44BE-8897-EE60F7BC8619}" dt="2023-08-09T15:09:14.742" v="13627" actId="1076"/>
          <ac:spMkLst>
            <pc:docMk/>
            <pc:sldMk cId="1380720387" sldId="316"/>
            <ac:spMk id="20" creationId="{F13867F8-4890-7008-ADF2-0AC9C9456329}"/>
          </ac:spMkLst>
        </pc:spChg>
        <pc:spChg chg="add mod">
          <ac:chgData name="Jenna Decker" userId="e3964171-4b5a-40c9-8a25-cd3a97083848" providerId="ADAL" clId="{36545DED-DC0D-44BE-8897-EE60F7BC8619}" dt="2023-08-09T15:11:31.324" v="13676" actId="18654"/>
          <ac:spMkLst>
            <pc:docMk/>
            <pc:sldMk cId="1380720387" sldId="316"/>
            <ac:spMk id="21" creationId="{CADD9B6F-5C05-20DB-7C3A-5C60E2E52952}"/>
          </ac:spMkLst>
        </pc:spChg>
        <pc:spChg chg="add del mod">
          <ac:chgData name="Jenna Decker" userId="e3964171-4b5a-40c9-8a25-cd3a97083848" providerId="ADAL" clId="{36545DED-DC0D-44BE-8897-EE60F7BC8619}" dt="2023-08-09T15:08:36.726" v="13619" actId="478"/>
          <ac:spMkLst>
            <pc:docMk/>
            <pc:sldMk cId="1380720387" sldId="316"/>
            <ac:spMk id="22" creationId="{C03BEBCD-F9EF-7B07-F1B7-9A550676162D}"/>
          </ac:spMkLst>
        </pc:spChg>
        <pc:spChg chg="add mod">
          <ac:chgData name="Jenna Decker" userId="e3964171-4b5a-40c9-8a25-cd3a97083848" providerId="ADAL" clId="{36545DED-DC0D-44BE-8897-EE60F7BC8619}" dt="2023-08-09T15:10:27.683" v="13670" actId="20577"/>
          <ac:spMkLst>
            <pc:docMk/>
            <pc:sldMk cId="1380720387" sldId="316"/>
            <ac:spMk id="25" creationId="{3D376308-C65A-A9D2-71D1-0EC9BBC1954E}"/>
          </ac:spMkLst>
        </pc:spChg>
        <pc:spChg chg="add mod">
          <ac:chgData name="Jenna Decker" userId="e3964171-4b5a-40c9-8a25-cd3a97083848" providerId="ADAL" clId="{36545DED-DC0D-44BE-8897-EE60F7BC8619}" dt="2023-08-09T15:08:43.610" v="13621" actId="1076"/>
          <ac:spMkLst>
            <pc:docMk/>
            <pc:sldMk cId="1380720387" sldId="316"/>
            <ac:spMk id="26" creationId="{45BE7DDB-4ED2-A3CB-9956-C3A15B323883}"/>
          </ac:spMkLst>
        </pc:spChg>
        <pc:picChg chg="del">
          <ac:chgData name="Jenna Decker" userId="e3964171-4b5a-40c9-8a25-cd3a97083848" providerId="ADAL" clId="{36545DED-DC0D-44BE-8897-EE60F7BC8619}" dt="2023-07-28T15:11:59.274" v="229" actId="478"/>
          <ac:picMkLst>
            <pc:docMk/>
            <pc:sldMk cId="1380720387" sldId="316"/>
            <ac:picMk id="4" creationId="{16C8E9C1-73FA-55DA-DC9D-70D6ED6B950E}"/>
          </ac:picMkLst>
        </pc:picChg>
        <pc:picChg chg="del">
          <ac:chgData name="Jenna Decker" userId="e3964171-4b5a-40c9-8a25-cd3a97083848" providerId="ADAL" clId="{36545DED-DC0D-44BE-8897-EE60F7BC8619}" dt="2023-07-28T15:12:03.807" v="231" actId="478"/>
          <ac:picMkLst>
            <pc:docMk/>
            <pc:sldMk cId="1380720387" sldId="316"/>
            <ac:picMk id="5" creationId="{5046FB4B-EBF0-2AC1-7793-C9871D89D456}"/>
          </ac:picMkLst>
        </pc:picChg>
        <pc:picChg chg="del">
          <ac:chgData name="Jenna Decker" userId="e3964171-4b5a-40c9-8a25-cd3a97083848" providerId="ADAL" clId="{36545DED-DC0D-44BE-8897-EE60F7BC8619}" dt="2023-07-28T15:12:00.708" v="230" actId="478"/>
          <ac:picMkLst>
            <pc:docMk/>
            <pc:sldMk cId="1380720387" sldId="316"/>
            <ac:picMk id="9" creationId="{6118F349-B843-B247-3B07-9D7CE2DD2C9E}"/>
          </ac:picMkLst>
        </pc:picChg>
        <pc:picChg chg="del">
          <ac:chgData name="Jenna Decker" userId="e3964171-4b5a-40c9-8a25-cd3a97083848" providerId="ADAL" clId="{36545DED-DC0D-44BE-8897-EE60F7BC8619}" dt="2023-07-28T15:11:44.114" v="212" actId="478"/>
          <ac:picMkLst>
            <pc:docMk/>
            <pc:sldMk cId="1380720387" sldId="316"/>
            <ac:picMk id="10" creationId="{748C3E6A-AB25-C08A-4120-22E58A159A5A}"/>
          </ac:picMkLst>
        </pc:picChg>
        <pc:picChg chg="add del mod">
          <ac:chgData name="Jenna Decker" userId="e3964171-4b5a-40c9-8a25-cd3a97083848" providerId="ADAL" clId="{36545DED-DC0D-44BE-8897-EE60F7BC8619}" dt="2023-08-01T17:59:23.110" v="9864" actId="478"/>
          <ac:picMkLst>
            <pc:docMk/>
            <pc:sldMk cId="1380720387" sldId="316"/>
            <ac:picMk id="13" creationId="{145EEA15-AFDE-9893-02AD-DE5CB1AA0739}"/>
          </ac:picMkLst>
        </pc:picChg>
        <pc:picChg chg="del mod">
          <ac:chgData name="Jenna Decker" userId="e3964171-4b5a-40c9-8a25-cd3a97083848" providerId="ADAL" clId="{36545DED-DC0D-44BE-8897-EE60F7BC8619}" dt="2023-07-28T20:43:56.769" v="5763" actId="478"/>
          <ac:picMkLst>
            <pc:docMk/>
            <pc:sldMk cId="1380720387" sldId="316"/>
            <ac:picMk id="13" creationId="{B0B247CA-37C2-0604-BE6D-1A3BD2285A65}"/>
          </ac:picMkLst>
        </pc:picChg>
        <pc:picChg chg="del">
          <ac:chgData name="Jenna Decker" userId="e3964171-4b5a-40c9-8a25-cd3a97083848" providerId="ADAL" clId="{36545DED-DC0D-44BE-8897-EE60F7BC8619}" dt="2023-08-09T15:04:13.548" v="13583" actId="478"/>
          <ac:picMkLst>
            <pc:docMk/>
            <pc:sldMk cId="1380720387" sldId="316"/>
            <ac:picMk id="23" creationId="{7F08BBA6-5FE6-0E9D-49BE-1D549A128282}"/>
          </ac:picMkLst>
        </pc:picChg>
        <pc:picChg chg="del">
          <ac:chgData name="Jenna Decker" userId="e3964171-4b5a-40c9-8a25-cd3a97083848" providerId="ADAL" clId="{36545DED-DC0D-44BE-8897-EE60F7BC8619}" dt="2023-08-09T15:04:12.710" v="13582" actId="478"/>
          <ac:picMkLst>
            <pc:docMk/>
            <pc:sldMk cId="1380720387" sldId="316"/>
            <ac:picMk id="24" creationId="{20FBA12B-D08C-4501-FF45-BCFB9079ED52}"/>
          </ac:picMkLst>
        </pc:picChg>
        <pc:picChg chg="del">
          <ac:chgData name="Jenna Decker" userId="e3964171-4b5a-40c9-8a25-cd3a97083848" providerId="ADAL" clId="{36545DED-DC0D-44BE-8897-EE60F7BC8619}" dt="2023-07-28T15:11:42.368" v="211" actId="478"/>
          <ac:picMkLst>
            <pc:docMk/>
            <pc:sldMk cId="1380720387" sldId="316"/>
            <ac:picMk id="2050" creationId="{F8F5B0D2-9ECF-0715-D85D-BE9C8C56BD8D}"/>
          </ac:picMkLst>
        </pc:picChg>
        <pc:extLst>
          <p:ext xmlns:p="http://schemas.openxmlformats.org/presentationml/2006/main" uri="{D6D511B9-2390-475A-947B-AFAB55BFBCF1}">
            <pc226:cmChg xmlns:pc226="http://schemas.microsoft.com/office/powerpoint/2022/06/main/command" chg="del mod">
              <pc226:chgData name="Jenna Decker" userId="e3964171-4b5a-40c9-8a25-cd3a97083848" providerId="ADAL" clId="{36545DED-DC0D-44BE-8897-EE60F7BC8619}" dt="2023-08-09T20:32:47.175" v="18334"/>
              <pc2:cmMkLst xmlns:pc2="http://schemas.microsoft.com/office/powerpoint/2019/9/main/command">
                <pc:docMk/>
                <pc:sldMk cId="1380720387" sldId="316"/>
                <pc2:cmMk id="{32E63B18-F8B9-43B5-8B61-1F51CD8919BB}"/>
              </pc2:cmMkLst>
            </pc226:cmChg>
            <pc226:cmChg xmlns:pc226="http://schemas.microsoft.com/office/powerpoint/2022/06/main/command" chg="add del">
              <pc226:chgData name="Jenna Decker" userId="e3964171-4b5a-40c9-8a25-cd3a97083848" providerId="ADAL" clId="{36545DED-DC0D-44BE-8897-EE60F7BC8619}" dt="2023-08-07T23:44:36.551" v="11798"/>
              <pc2:cmMkLst xmlns:pc2="http://schemas.microsoft.com/office/powerpoint/2019/9/main/command">
                <pc:docMk/>
                <pc:sldMk cId="1380720387" sldId="316"/>
                <pc2:cmMk id="{09327FCE-4CEE-476F-B993-00F2A5D8BFF0}"/>
              </pc2:cmMkLst>
              <pc226:cmRplyChg chg="add">
                <pc226:chgData name="Jenna Decker" userId="e3964171-4b5a-40c9-8a25-cd3a97083848" providerId="ADAL" clId="{36545DED-DC0D-44BE-8897-EE60F7BC8619}" dt="2023-08-02T16:28:31.369" v="10045"/>
                <pc2:cmRplyMkLst xmlns:pc2="http://schemas.microsoft.com/office/powerpoint/2019/9/main/command">
                  <pc:docMk/>
                  <pc:sldMk cId="1380720387" sldId="316"/>
                  <pc2:cmMk id="{09327FCE-4CEE-476F-B993-00F2A5D8BFF0}"/>
                  <pc2:cmRplyMk id="{E79EB0EF-2AEE-43CB-891F-DFF14FF90733}"/>
                </pc2:cmRplyMkLst>
              </pc226:cmRplyChg>
            </pc226:cmChg>
          </p:ext>
        </pc:extLst>
      </pc:sldChg>
      <pc:sldChg chg="delSp modSp new mod modNotesTx">
        <pc:chgData name="Jenna Decker" userId="e3964171-4b5a-40c9-8a25-cd3a97083848" providerId="ADAL" clId="{36545DED-DC0D-44BE-8897-EE60F7BC8619}" dt="2023-08-07T23:45:07.328" v="11813" actId="113"/>
        <pc:sldMkLst>
          <pc:docMk/>
          <pc:sldMk cId="1313977062" sldId="317"/>
        </pc:sldMkLst>
        <pc:spChg chg="mod">
          <ac:chgData name="Jenna Decker" userId="e3964171-4b5a-40c9-8a25-cd3a97083848" providerId="ADAL" clId="{36545DED-DC0D-44BE-8897-EE60F7BC8619}" dt="2023-07-28T15:41:43.885" v="639" actId="20577"/>
          <ac:spMkLst>
            <pc:docMk/>
            <pc:sldMk cId="1313977062" sldId="317"/>
            <ac:spMk id="2" creationId="{646CBE67-C023-BE1C-E4F2-E58DB926A79F}"/>
          </ac:spMkLst>
        </pc:spChg>
        <pc:spChg chg="del">
          <ac:chgData name="Jenna Decker" userId="e3964171-4b5a-40c9-8a25-cd3a97083848" providerId="ADAL" clId="{36545DED-DC0D-44BE-8897-EE60F7BC8619}" dt="2023-07-28T15:42:00.757" v="640" actId="478"/>
          <ac:spMkLst>
            <pc:docMk/>
            <pc:sldMk cId="1313977062" sldId="317"/>
            <ac:spMk id="3" creationId="{A650999C-47DE-D691-E967-9268BD6EC880}"/>
          </ac:spMkLst>
        </pc:spChg>
      </pc:sldChg>
      <pc:sldChg chg="new del">
        <pc:chgData name="Jenna Decker" userId="e3964171-4b5a-40c9-8a25-cd3a97083848" providerId="ADAL" clId="{36545DED-DC0D-44BE-8897-EE60F7BC8619}" dt="2023-07-28T15:41:09.625" v="591" actId="47"/>
        <pc:sldMkLst>
          <pc:docMk/>
          <pc:sldMk cId="2725061809" sldId="317"/>
        </pc:sldMkLst>
      </pc:sldChg>
      <pc:sldChg chg="modSp new mod">
        <pc:chgData name="Jenna Decker" userId="e3964171-4b5a-40c9-8a25-cd3a97083848" providerId="ADAL" clId="{36545DED-DC0D-44BE-8897-EE60F7BC8619}" dt="2023-07-28T16:06:17.860" v="1068" actId="20577"/>
        <pc:sldMkLst>
          <pc:docMk/>
          <pc:sldMk cId="182721243" sldId="318"/>
        </pc:sldMkLst>
        <pc:spChg chg="mod">
          <ac:chgData name="Jenna Decker" userId="e3964171-4b5a-40c9-8a25-cd3a97083848" providerId="ADAL" clId="{36545DED-DC0D-44BE-8897-EE60F7BC8619}" dt="2023-07-28T16:06:17.860" v="1068" actId="20577"/>
          <ac:spMkLst>
            <pc:docMk/>
            <pc:sldMk cId="182721243" sldId="318"/>
            <ac:spMk id="2" creationId="{318CCD8B-75A5-7017-52E0-F169B8F2444E}"/>
          </ac:spMkLst>
        </pc:spChg>
      </pc:sldChg>
      <pc:sldChg chg="modSp new mod modNotesTx">
        <pc:chgData name="Jenna Decker" userId="e3964171-4b5a-40c9-8a25-cd3a97083848" providerId="ADAL" clId="{36545DED-DC0D-44BE-8897-EE60F7BC8619}" dt="2023-08-07T23:52:46.442" v="11993" actId="20577"/>
        <pc:sldMkLst>
          <pc:docMk/>
          <pc:sldMk cId="4101528419" sldId="319"/>
        </pc:sldMkLst>
        <pc:spChg chg="mod">
          <ac:chgData name="Jenna Decker" userId="e3964171-4b5a-40c9-8a25-cd3a97083848" providerId="ADAL" clId="{36545DED-DC0D-44BE-8897-EE60F7BC8619}" dt="2023-07-28T16:06:25.919" v="1084" actId="20577"/>
          <ac:spMkLst>
            <pc:docMk/>
            <pc:sldMk cId="4101528419" sldId="319"/>
            <ac:spMk id="2" creationId="{C8EE251B-5B53-417F-2ABB-3849177C40A7}"/>
          </ac:spMkLst>
        </pc:spChg>
      </pc:sldChg>
      <pc:sldChg chg="addSp delSp modSp new mod modNotesTx">
        <pc:chgData name="Jenna Decker" userId="e3964171-4b5a-40c9-8a25-cd3a97083848" providerId="ADAL" clId="{36545DED-DC0D-44BE-8897-EE60F7BC8619}" dt="2023-08-22T16:51:08.679" v="18349" actId="20577"/>
        <pc:sldMkLst>
          <pc:docMk/>
          <pc:sldMk cId="779397587" sldId="320"/>
        </pc:sldMkLst>
        <pc:spChg chg="mod">
          <ac:chgData name="Jenna Decker" userId="e3964171-4b5a-40c9-8a25-cd3a97083848" providerId="ADAL" clId="{36545DED-DC0D-44BE-8897-EE60F7BC8619}" dt="2023-07-28T21:03:50.320" v="5815" actId="26606"/>
          <ac:spMkLst>
            <pc:docMk/>
            <pc:sldMk cId="779397587" sldId="320"/>
            <ac:spMk id="2" creationId="{D61C2D2A-44FD-F5AF-BE16-72BA45DFDFF0}"/>
          </ac:spMkLst>
        </pc:spChg>
        <pc:spChg chg="del mod">
          <ac:chgData name="Jenna Decker" userId="e3964171-4b5a-40c9-8a25-cd3a97083848" providerId="ADAL" clId="{36545DED-DC0D-44BE-8897-EE60F7BC8619}" dt="2023-07-28T21:03:50.320" v="5815" actId="26606"/>
          <ac:spMkLst>
            <pc:docMk/>
            <pc:sldMk cId="779397587" sldId="320"/>
            <ac:spMk id="3" creationId="{D4882B0C-760B-C607-1480-C6BFFE18EFE5}"/>
          </ac:spMkLst>
        </pc:spChg>
        <pc:spChg chg="del">
          <ac:chgData name="Jenna Decker" userId="e3964171-4b5a-40c9-8a25-cd3a97083848" providerId="ADAL" clId="{36545DED-DC0D-44BE-8897-EE60F7BC8619}" dt="2023-08-02T16:22:35.046" v="9995" actId="478"/>
          <ac:spMkLst>
            <pc:docMk/>
            <pc:sldMk cId="779397587" sldId="320"/>
            <ac:spMk id="4" creationId="{B5E37A5F-10F7-ED23-D9F4-4AE491D85CA1}"/>
          </ac:spMkLst>
        </pc:spChg>
        <pc:graphicFrameChg chg="add">
          <ac:chgData name="Jenna Decker" userId="e3964171-4b5a-40c9-8a25-cd3a97083848" providerId="ADAL" clId="{36545DED-DC0D-44BE-8897-EE60F7BC8619}" dt="2023-07-28T21:03:50.320" v="5815" actId="26606"/>
          <ac:graphicFrameMkLst>
            <pc:docMk/>
            <pc:sldMk cId="779397587" sldId="320"/>
            <ac:graphicFrameMk id="5" creationId="{A3C546B8-0B70-57F3-5D85-167D2DD4C1A7}"/>
          </ac:graphicFrameMkLst>
        </pc:graphicFrameChg>
      </pc:sldChg>
      <pc:sldChg chg="addSp delSp modSp new del mod modClrScheme chgLayout">
        <pc:chgData name="Jenna Decker" userId="e3964171-4b5a-40c9-8a25-cd3a97083848" providerId="ADAL" clId="{36545DED-DC0D-44BE-8897-EE60F7BC8619}" dt="2023-08-01T16:51:30.062" v="7028" actId="47"/>
        <pc:sldMkLst>
          <pc:docMk/>
          <pc:sldMk cId="1111958997" sldId="321"/>
        </pc:sldMkLst>
        <pc:spChg chg="mod">
          <ac:chgData name="Jenna Decker" userId="e3964171-4b5a-40c9-8a25-cd3a97083848" providerId="ADAL" clId="{36545DED-DC0D-44BE-8897-EE60F7BC8619}" dt="2023-07-28T21:04:37.195" v="5818" actId="26606"/>
          <ac:spMkLst>
            <pc:docMk/>
            <pc:sldMk cId="1111958997" sldId="321"/>
            <ac:spMk id="2" creationId="{BA13A9DF-63AB-35FB-3D2D-2B60E9A448AB}"/>
          </ac:spMkLst>
        </pc:spChg>
        <pc:spChg chg="del mod">
          <ac:chgData name="Jenna Decker" userId="e3964171-4b5a-40c9-8a25-cd3a97083848" providerId="ADAL" clId="{36545DED-DC0D-44BE-8897-EE60F7BC8619}" dt="2023-07-28T21:04:24.883" v="5816" actId="26606"/>
          <ac:spMkLst>
            <pc:docMk/>
            <pc:sldMk cId="1111958997" sldId="321"/>
            <ac:spMk id="3" creationId="{60010754-9432-3B57-DA53-6CB986598D6C}"/>
          </ac:spMkLst>
        </pc:spChg>
        <pc:spChg chg="add del mod">
          <ac:chgData name="Jenna Decker" userId="e3964171-4b5a-40c9-8a25-cd3a97083848" providerId="ADAL" clId="{36545DED-DC0D-44BE-8897-EE60F7BC8619}" dt="2023-07-28T21:04:29.561" v="5817" actId="478"/>
          <ac:spMkLst>
            <pc:docMk/>
            <pc:sldMk cId="1111958997" sldId="321"/>
            <ac:spMk id="9" creationId="{7B1EB9F0-2DE4-3711-D20A-763C3A37EE2D}"/>
          </ac:spMkLst>
        </pc:spChg>
        <pc:graphicFrameChg chg="add mod modGraphic">
          <ac:chgData name="Jenna Decker" userId="e3964171-4b5a-40c9-8a25-cd3a97083848" providerId="ADAL" clId="{36545DED-DC0D-44BE-8897-EE60F7BC8619}" dt="2023-08-01T16:39:01.565" v="5904" actId="20577"/>
          <ac:graphicFrameMkLst>
            <pc:docMk/>
            <pc:sldMk cId="1111958997" sldId="321"/>
            <ac:graphicFrameMk id="5" creationId="{C0990562-DE6A-EBB1-0D58-8DDD6FD5DC3A}"/>
          </ac:graphicFrameMkLst>
        </pc:graphicFrameChg>
      </pc:sldChg>
      <pc:sldChg chg="delSp modSp new mod modNotesTx">
        <pc:chgData name="Jenna Decker" userId="e3964171-4b5a-40c9-8a25-cd3a97083848" providerId="ADAL" clId="{36545DED-DC0D-44BE-8897-EE60F7BC8619}" dt="2023-08-07T23:53:19.259" v="12035" actId="20577"/>
        <pc:sldMkLst>
          <pc:docMk/>
          <pc:sldMk cId="2980717985" sldId="322"/>
        </pc:sldMkLst>
        <pc:spChg chg="mod">
          <ac:chgData name="Jenna Decker" userId="e3964171-4b5a-40c9-8a25-cd3a97083848" providerId="ADAL" clId="{36545DED-DC0D-44BE-8897-EE60F7BC8619}" dt="2023-07-28T16:26:40.014" v="4019" actId="20577"/>
          <ac:spMkLst>
            <pc:docMk/>
            <pc:sldMk cId="2980717985" sldId="322"/>
            <ac:spMk id="2" creationId="{420D7AA4-3C47-53AB-59A2-4CDF126FFAF5}"/>
          </ac:spMkLst>
        </pc:spChg>
        <pc:spChg chg="del">
          <ac:chgData name="Jenna Decker" userId="e3964171-4b5a-40c9-8a25-cd3a97083848" providerId="ADAL" clId="{36545DED-DC0D-44BE-8897-EE60F7BC8619}" dt="2023-07-28T16:26:46.310" v="4020" actId="478"/>
          <ac:spMkLst>
            <pc:docMk/>
            <pc:sldMk cId="2980717985" sldId="322"/>
            <ac:spMk id="3" creationId="{50090322-E166-A39E-C6A9-A73A346383DB}"/>
          </ac:spMkLst>
        </pc:spChg>
      </pc:sldChg>
      <pc:sldChg chg="addSp delSp modSp new mod modNotesTx">
        <pc:chgData name="Jenna Decker" userId="e3964171-4b5a-40c9-8a25-cd3a97083848" providerId="ADAL" clId="{36545DED-DC0D-44BE-8897-EE60F7BC8619}" dt="2023-08-09T16:01:46.724" v="16331" actId="20577"/>
        <pc:sldMkLst>
          <pc:docMk/>
          <pc:sldMk cId="3348866386" sldId="323"/>
        </pc:sldMkLst>
        <pc:spChg chg="mod">
          <ac:chgData name="Jenna Decker" userId="e3964171-4b5a-40c9-8a25-cd3a97083848" providerId="ADAL" clId="{36545DED-DC0D-44BE-8897-EE60F7BC8619}" dt="2023-07-28T21:05:09.653" v="5819" actId="26606"/>
          <ac:spMkLst>
            <pc:docMk/>
            <pc:sldMk cId="3348866386" sldId="323"/>
            <ac:spMk id="2" creationId="{EB312964-0D56-CC05-F8FB-BD8320099E37}"/>
          </ac:spMkLst>
        </pc:spChg>
        <pc:spChg chg="del mod">
          <ac:chgData name="Jenna Decker" userId="e3964171-4b5a-40c9-8a25-cd3a97083848" providerId="ADAL" clId="{36545DED-DC0D-44BE-8897-EE60F7BC8619}" dt="2023-07-28T21:05:09.653" v="5819" actId="26606"/>
          <ac:spMkLst>
            <pc:docMk/>
            <pc:sldMk cId="3348866386" sldId="323"/>
            <ac:spMk id="3" creationId="{273E34BE-82AD-3A82-6AA4-B9640B9FA8DA}"/>
          </ac:spMkLst>
        </pc:spChg>
        <pc:spChg chg="del">
          <ac:chgData name="Jenna Decker" userId="e3964171-4b5a-40c9-8a25-cd3a97083848" providerId="ADAL" clId="{36545DED-DC0D-44BE-8897-EE60F7BC8619}" dt="2023-08-02T16:22:50.079" v="10000" actId="478"/>
          <ac:spMkLst>
            <pc:docMk/>
            <pc:sldMk cId="3348866386" sldId="323"/>
            <ac:spMk id="4" creationId="{340723A6-6E8F-2C2F-21C2-C242D2382621}"/>
          </ac:spMkLst>
        </pc:spChg>
        <pc:graphicFrameChg chg="add mod">
          <ac:chgData name="Jenna Decker" userId="e3964171-4b5a-40c9-8a25-cd3a97083848" providerId="ADAL" clId="{36545DED-DC0D-44BE-8897-EE60F7BC8619}" dt="2023-08-09T16:01:46.724" v="16331" actId="20577"/>
          <ac:graphicFrameMkLst>
            <pc:docMk/>
            <pc:sldMk cId="3348866386" sldId="323"/>
            <ac:graphicFrameMk id="5" creationId="{06001B31-8ED0-B82C-B693-DA3BB5114D39}"/>
          </ac:graphicFrameMkLst>
        </pc:graphicFrameChg>
      </pc:sldChg>
      <pc:sldChg chg="modSp new del mod">
        <pc:chgData name="Jenna Decker" userId="e3964171-4b5a-40c9-8a25-cd3a97083848" providerId="ADAL" clId="{36545DED-DC0D-44BE-8897-EE60F7BC8619}" dt="2023-07-28T16:33:13.456" v="5129" actId="47"/>
        <pc:sldMkLst>
          <pc:docMk/>
          <pc:sldMk cId="2829765899" sldId="324"/>
        </pc:sldMkLst>
        <pc:spChg chg="mod">
          <ac:chgData name="Jenna Decker" userId="e3964171-4b5a-40c9-8a25-cd3a97083848" providerId="ADAL" clId="{36545DED-DC0D-44BE-8897-EE60F7BC8619}" dt="2023-07-28T16:31:11.767" v="4909" actId="20577"/>
          <ac:spMkLst>
            <pc:docMk/>
            <pc:sldMk cId="2829765899" sldId="324"/>
            <ac:spMk id="2" creationId="{CD4480DF-F3DE-D253-7FC6-E9A8D620D7BC}"/>
          </ac:spMkLst>
        </pc:spChg>
        <pc:spChg chg="mod">
          <ac:chgData name="Jenna Decker" userId="e3964171-4b5a-40c9-8a25-cd3a97083848" providerId="ADAL" clId="{36545DED-DC0D-44BE-8897-EE60F7BC8619}" dt="2023-07-28T16:32:25.117" v="5046" actId="20577"/>
          <ac:spMkLst>
            <pc:docMk/>
            <pc:sldMk cId="2829765899" sldId="324"/>
            <ac:spMk id="3" creationId="{739B1956-CF0B-2EFE-0EA4-9B009285A163}"/>
          </ac:spMkLst>
        </pc:spChg>
      </pc:sldChg>
      <pc:sldChg chg="delSp modSp new mod delCm modCm modNotesTx">
        <pc:chgData name="Jenna Decker" userId="e3964171-4b5a-40c9-8a25-cd3a97083848" providerId="ADAL" clId="{36545DED-DC0D-44BE-8897-EE60F7BC8619}" dt="2023-08-22T17:03:06.392" v="18603" actId="20577"/>
        <pc:sldMkLst>
          <pc:docMk/>
          <pc:sldMk cId="3936503910" sldId="325"/>
        </pc:sldMkLst>
        <pc:spChg chg="mod">
          <ac:chgData name="Jenna Decker" userId="e3964171-4b5a-40c9-8a25-cd3a97083848" providerId="ADAL" clId="{36545DED-DC0D-44BE-8897-EE60F7BC8619}" dt="2023-07-28T16:32:47.128" v="5086" actId="27636"/>
          <ac:spMkLst>
            <pc:docMk/>
            <pc:sldMk cId="3936503910" sldId="325"/>
            <ac:spMk id="2" creationId="{0E369085-3BB8-7ABF-C715-D91539A3B3FC}"/>
          </ac:spMkLst>
        </pc:spChg>
        <pc:spChg chg="mod">
          <ac:chgData name="Jenna Decker" userId="e3964171-4b5a-40c9-8a25-cd3a97083848" providerId="ADAL" clId="{36545DED-DC0D-44BE-8897-EE60F7BC8619}" dt="2023-07-28T21:02:43.617" v="5807" actId="113"/>
          <ac:spMkLst>
            <pc:docMk/>
            <pc:sldMk cId="3936503910" sldId="325"/>
            <ac:spMk id="3" creationId="{57A99BCB-7C94-443E-7257-01C0CC4BEB4C}"/>
          </ac:spMkLst>
        </pc:spChg>
        <pc:spChg chg="mod">
          <ac:chgData name="Jenna Decker" userId="e3964171-4b5a-40c9-8a25-cd3a97083848" providerId="ADAL" clId="{36545DED-DC0D-44BE-8897-EE60F7BC8619}" dt="2023-08-09T17:52:30.761" v="17905" actId="27636"/>
          <ac:spMkLst>
            <pc:docMk/>
            <pc:sldMk cId="3936503910" sldId="325"/>
            <ac:spMk id="4" creationId="{F9632013-29ED-BBDC-3403-9F9F0113AC4F}"/>
          </ac:spMkLst>
        </pc:spChg>
        <pc:spChg chg="mod">
          <ac:chgData name="Jenna Decker" userId="e3964171-4b5a-40c9-8a25-cd3a97083848" providerId="ADAL" clId="{36545DED-DC0D-44BE-8897-EE60F7BC8619}" dt="2023-07-28T21:02:47.108" v="5808" actId="113"/>
          <ac:spMkLst>
            <pc:docMk/>
            <pc:sldMk cId="3936503910" sldId="325"/>
            <ac:spMk id="5" creationId="{FB0F9DC5-CF88-0116-C031-79BBD0DAF0E9}"/>
          </ac:spMkLst>
        </pc:spChg>
        <pc:spChg chg="mod">
          <ac:chgData name="Jenna Decker" userId="e3964171-4b5a-40c9-8a25-cd3a97083848" providerId="ADAL" clId="{36545DED-DC0D-44BE-8897-EE60F7BC8619}" dt="2023-08-09T17:52:30.768" v="17906" actId="27636"/>
          <ac:spMkLst>
            <pc:docMk/>
            <pc:sldMk cId="3936503910" sldId="325"/>
            <ac:spMk id="6" creationId="{FDEBAF96-1993-E1F7-A344-BC908EC32A01}"/>
          </ac:spMkLst>
        </pc:spChg>
        <pc:spChg chg="del">
          <ac:chgData name="Jenna Decker" userId="e3964171-4b5a-40c9-8a25-cd3a97083848" providerId="ADAL" clId="{36545DED-DC0D-44BE-8897-EE60F7BC8619}" dt="2023-08-02T16:22:52.335" v="10001" actId="478"/>
          <ac:spMkLst>
            <pc:docMk/>
            <pc:sldMk cId="3936503910" sldId="325"/>
            <ac:spMk id="8" creationId="{F6684B58-AD80-F76D-87D4-8536482603F1}"/>
          </ac:spMkLst>
        </pc:spChg>
        <pc:extLst>
          <p:ext xmlns:p="http://schemas.openxmlformats.org/presentationml/2006/main" uri="{D6D511B9-2390-475A-947B-AFAB55BFBCF1}">
            <pc226:cmChg xmlns:pc226="http://schemas.microsoft.com/office/powerpoint/2022/06/main/command" chg="del mod">
              <pc226:chgData name="Jenna Decker" userId="e3964171-4b5a-40c9-8a25-cd3a97083848" providerId="ADAL" clId="{36545DED-DC0D-44BE-8897-EE60F7BC8619}" dt="2023-08-09T20:32:59.888" v="18339"/>
              <pc2:cmMkLst xmlns:pc2="http://schemas.microsoft.com/office/powerpoint/2019/9/main/command">
                <pc:docMk/>
                <pc:sldMk cId="3936503910" sldId="325"/>
                <pc2:cmMk id="{C96B9473-460C-492C-8EDF-EF040435FB7F}"/>
              </pc2:cmMkLst>
            </pc226:cmChg>
          </p:ext>
        </pc:extLst>
      </pc:sldChg>
      <pc:sldChg chg="modSp new mod modNotesTx">
        <pc:chgData name="Jenna Decker" userId="e3964171-4b5a-40c9-8a25-cd3a97083848" providerId="ADAL" clId="{36545DED-DC0D-44BE-8897-EE60F7BC8619}" dt="2023-08-08T00:07:07.272" v="13581" actId="20577"/>
        <pc:sldMkLst>
          <pc:docMk/>
          <pc:sldMk cId="133501175" sldId="326"/>
        </pc:sldMkLst>
        <pc:spChg chg="mod">
          <ac:chgData name="Jenna Decker" userId="e3964171-4b5a-40c9-8a25-cd3a97083848" providerId="ADAL" clId="{36545DED-DC0D-44BE-8897-EE60F7BC8619}" dt="2023-07-28T16:37:22.327" v="5590" actId="20577"/>
          <ac:spMkLst>
            <pc:docMk/>
            <pc:sldMk cId="133501175" sldId="326"/>
            <ac:spMk id="2" creationId="{4E53A7F9-0175-99A5-6CDC-847D9283B0F4}"/>
          </ac:spMkLst>
        </pc:spChg>
        <pc:spChg chg="mod">
          <ac:chgData name="Jenna Decker" userId="e3964171-4b5a-40c9-8a25-cd3a97083848" providerId="ADAL" clId="{36545DED-DC0D-44BE-8897-EE60F7BC8619}" dt="2023-07-28T16:38:55.962" v="5759" actId="20577"/>
          <ac:spMkLst>
            <pc:docMk/>
            <pc:sldMk cId="133501175" sldId="326"/>
            <ac:spMk id="3" creationId="{64BEC595-E38F-22D3-26CF-F7CE78CBDACA}"/>
          </ac:spMkLst>
        </pc:spChg>
      </pc:sldChg>
      <pc:sldChg chg="modSp new del mod">
        <pc:chgData name="Jenna Decker" userId="e3964171-4b5a-40c9-8a25-cd3a97083848" providerId="ADAL" clId="{36545DED-DC0D-44BE-8897-EE60F7BC8619}" dt="2023-07-28T16:36:25.623" v="5564" actId="47"/>
        <pc:sldMkLst>
          <pc:docMk/>
          <pc:sldMk cId="1993886084" sldId="326"/>
        </pc:sldMkLst>
        <pc:spChg chg="mod">
          <ac:chgData name="Jenna Decker" userId="e3964171-4b5a-40c9-8a25-cd3a97083848" providerId="ADAL" clId="{36545DED-DC0D-44BE-8897-EE60F7BC8619}" dt="2023-07-28T16:36:07.994" v="5531" actId="20577"/>
          <ac:spMkLst>
            <pc:docMk/>
            <pc:sldMk cId="1993886084" sldId="326"/>
            <ac:spMk id="2" creationId="{A1C2840B-9FA0-1890-8FCB-3D663D60A959}"/>
          </ac:spMkLst>
        </pc:spChg>
        <pc:spChg chg="mod">
          <ac:chgData name="Jenna Decker" userId="e3964171-4b5a-40c9-8a25-cd3a97083848" providerId="ADAL" clId="{36545DED-DC0D-44BE-8897-EE60F7BC8619}" dt="2023-07-28T16:36:22.014" v="5563" actId="20577"/>
          <ac:spMkLst>
            <pc:docMk/>
            <pc:sldMk cId="1993886084" sldId="326"/>
            <ac:spMk id="3" creationId="{2D2F039C-D94A-C2B8-F9FB-5C1A10B199FC}"/>
          </ac:spMkLst>
        </pc:spChg>
      </pc:sldChg>
      <pc:sldChg chg="addSp delSp modSp mod modClrScheme chgLayout modNotesTx">
        <pc:chgData name="Jenna Decker" userId="e3964171-4b5a-40c9-8a25-cd3a97083848" providerId="ADAL" clId="{36545DED-DC0D-44BE-8897-EE60F7BC8619}" dt="2023-08-22T17:47:48.765" v="19280" actId="20577"/>
        <pc:sldMkLst>
          <pc:docMk/>
          <pc:sldMk cId="619511006" sldId="327"/>
        </pc:sldMkLst>
        <pc:spChg chg="mod">
          <ac:chgData name="Jenna Decker" userId="e3964171-4b5a-40c9-8a25-cd3a97083848" providerId="ADAL" clId="{36545DED-DC0D-44BE-8897-EE60F7BC8619}" dt="2023-08-01T16:33:31.047" v="5830" actId="26606"/>
          <ac:spMkLst>
            <pc:docMk/>
            <pc:sldMk cId="619511006" sldId="327"/>
            <ac:spMk id="2" creationId="{7FE028A5-FA80-C34F-8C8B-7B610FBA6C3A}"/>
          </ac:spMkLst>
        </pc:spChg>
        <pc:spChg chg="mod">
          <ac:chgData name="Jenna Decker" userId="e3964171-4b5a-40c9-8a25-cd3a97083848" providerId="ADAL" clId="{36545DED-DC0D-44BE-8897-EE60F7BC8619}" dt="2023-08-07T23:27:07.348" v="10470" actId="27636"/>
          <ac:spMkLst>
            <pc:docMk/>
            <pc:sldMk cId="619511006" sldId="327"/>
            <ac:spMk id="3" creationId="{735479C1-309C-96E2-FA84-69472187CF91}"/>
          </ac:spMkLst>
        </pc:spChg>
        <pc:spChg chg="add mod">
          <ac:chgData name="Jenna Decker" userId="e3964171-4b5a-40c9-8a25-cd3a97083848" providerId="ADAL" clId="{36545DED-DC0D-44BE-8897-EE60F7BC8619}" dt="2023-08-01T16:34:01.919" v="5843" actId="20577"/>
          <ac:spMkLst>
            <pc:docMk/>
            <pc:sldMk cId="619511006" sldId="327"/>
            <ac:spMk id="6" creationId="{1E1E7CCA-5111-8D70-3725-CF677D026AE9}"/>
          </ac:spMkLst>
        </pc:spChg>
        <pc:spChg chg="del">
          <ac:chgData name="Jenna Decker" userId="e3964171-4b5a-40c9-8a25-cd3a97083848" providerId="ADAL" clId="{36545DED-DC0D-44BE-8897-EE60F7BC8619}" dt="2023-08-02T16:22:55.001" v="10002" actId="478"/>
          <ac:spMkLst>
            <pc:docMk/>
            <pc:sldMk cId="619511006" sldId="327"/>
            <ac:spMk id="8" creationId="{C2D049B2-6F9F-944C-017C-5CE9713A708A}"/>
          </ac:spMkLst>
        </pc:spChg>
        <pc:picChg chg="add mod">
          <ac:chgData name="Jenna Decker" userId="e3964171-4b5a-40c9-8a25-cd3a97083848" providerId="ADAL" clId="{36545DED-DC0D-44BE-8897-EE60F7BC8619}" dt="2023-08-01T16:33:50.825" v="5834" actId="1076"/>
          <ac:picMkLst>
            <pc:docMk/>
            <pc:sldMk cId="619511006" sldId="327"/>
            <ac:picMk id="4" creationId="{5A828E36-1D66-06D5-E76D-18AB2683D6AC}"/>
          </ac:picMkLst>
        </pc:picChg>
        <pc:picChg chg="add del mod">
          <ac:chgData name="Jenna Decker" userId="e3964171-4b5a-40c9-8a25-cd3a97083848" providerId="ADAL" clId="{36545DED-DC0D-44BE-8897-EE60F7BC8619}" dt="2023-08-01T16:33:27.895" v="5829" actId="478"/>
          <ac:picMkLst>
            <pc:docMk/>
            <pc:sldMk cId="619511006" sldId="327"/>
            <ac:picMk id="5" creationId="{20D6A0CB-B80D-C6CD-8337-1890F121EE5D}"/>
          </ac:picMkLst>
        </pc:picChg>
        <pc:picChg chg="add mod">
          <ac:chgData name="Jenna Decker" userId="e3964171-4b5a-40c9-8a25-cd3a97083848" providerId="ADAL" clId="{36545DED-DC0D-44BE-8897-EE60F7BC8619}" dt="2023-08-01T16:34:20.310" v="5846" actId="1076"/>
          <ac:picMkLst>
            <pc:docMk/>
            <pc:sldMk cId="619511006" sldId="327"/>
            <ac:picMk id="7" creationId="{DF70014F-8745-7C7C-0DFF-001384E1EFB2}"/>
          </ac:picMkLst>
        </pc:picChg>
      </pc:sldChg>
      <pc:sldChg chg="addSp delSp modSp new mod modNotesTx">
        <pc:chgData name="Jenna Decker" userId="e3964171-4b5a-40c9-8a25-cd3a97083848" providerId="ADAL" clId="{36545DED-DC0D-44BE-8897-EE60F7BC8619}" dt="2023-08-22T16:56:38.338" v="18499" actId="20577"/>
        <pc:sldMkLst>
          <pc:docMk/>
          <pc:sldMk cId="213183664" sldId="328"/>
        </pc:sldMkLst>
        <pc:spChg chg="mod">
          <ac:chgData name="Jenna Decker" userId="e3964171-4b5a-40c9-8a25-cd3a97083848" providerId="ADAL" clId="{36545DED-DC0D-44BE-8897-EE60F7BC8619}" dt="2023-08-01T16:41:14.963" v="6061" actId="26606"/>
          <ac:spMkLst>
            <pc:docMk/>
            <pc:sldMk cId="213183664" sldId="328"/>
            <ac:spMk id="2" creationId="{3B70A1E9-37CE-966D-570B-8CF11C9311AD}"/>
          </ac:spMkLst>
        </pc:spChg>
        <pc:spChg chg="del">
          <ac:chgData name="Jenna Decker" userId="e3964171-4b5a-40c9-8a25-cd3a97083848" providerId="ADAL" clId="{36545DED-DC0D-44BE-8897-EE60F7BC8619}" dt="2023-08-01T16:39:44.625" v="5926" actId="478"/>
          <ac:spMkLst>
            <pc:docMk/>
            <pc:sldMk cId="213183664" sldId="328"/>
            <ac:spMk id="3" creationId="{4466CF6F-2E7A-7DB2-ABFC-1AD8F89BCAB6}"/>
          </ac:spMkLst>
        </pc:spChg>
        <pc:spChg chg="add mod">
          <ac:chgData name="Jenna Decker" userId="e3964171-4b5a-40c9-8a25-cd3a97083848" providerId="ADAL" clId="{36545DED-DC0D-44BE-8897-EE60F7BC8619}" dt="2023-08-09T16:20:36.572" v="16939" actId="1076"/>
          <ac:spMkLst>
            <pc:docMk/>
            <pc:sldMk cId="213183664" sldId="328"/>
            <ac:spMk id="5" creationId="{1F081F93-F2BB-E8AD-692F-A5E3A8C4E2A0}"/>
          </ac:spMkLst>
        </pc:spChg>
        <pc:spChg chg="del">
          <ac:chgData name="Jenna Decker" userId="e3964171-4b5a-40c9-8a25-cd3a97083848" providerId="ADAL" clId="{36545DED-DC0D-44BE-8897-EE60F7BC8619}" dt="2023-08-02T16:22:37.184" v="9996" actId="478"/>
          <ac:spMkLst>
            <pc:docMk/>
            <pc:sldMk cId="213183664" sldId="328"/>
            <ac:spMk id="5" creationId="{B06AEBE5-07C3-27F8-5727-D938314F9301}"/>
          </ac:spMkLst>
        </pc:spChg>
        <pc:graphicFrameChg chg="add mod modGraphic">
          <ac:chgData name="Jenna Decker" userId="e3964171-4b5a-40c9-8a25-cd3a97083848" providerId="ADAL" clId="{36545DED-DC0D-44BE-8897-EE60F7BC8619}" dt="2023-08-01T16:42:11.356" v="6062"/>
          <ac:graphicFrameMkLst>
            <pc:docMk/>
            <pc:sldMk cId="213183664" sldId="328"/>
            <ac:graphicFrameMk id="4" creationId="{B5908385-B368-8D9E-B7AE-018F59893223}"/>
          </ac:graphicFrameMkLst>
        </pc:graphicFrameChg>
      </pc:sldChg>
      <pc:sldChg chg="addSp delSp modSp new mod modClrScheme chgLayout modNotesTx">
        <pc:chgData name="Jenna Decker" userId="e3964171-4b5a-40c9-8a25-cd3a97083848" providerId="ADAL" clId="{36545DED-DC0D-44BE-8897-EE60F7BC8619}" dt="2023-08-07T23:53:06.227" v="12015" actId="20577"/>
        <pc:sldMkLst>
          <pc:docMk/>
          <pc:sldMk cId="756674828" sldId="329"/>
        </pc:sldMkLst>
        <pc:spChg chg="mod">
          <ac:chgData name="Jenna Decker" userId="e3964171-4b5a-40c9-8a25-cd3a97083848" providerId="ADAL" clId="{36545DED-DC0D-44BE-8897-EE60F7BC8619}" dt="2023-08-01T16:50:53.572" v="7022" actId="27636"/>
          <ac:spMkLst>
            <pc:docMk/>
            <pc:sldMk cId="756674828" sldId="329"/>
            <ac:spMk id="2" creationId="{79ABEDF9-E100-DCEB-AFC0-C14FA27961E1}"/>
          </ac:spMkLst>
        </pc:spChg>
        <pc:spChg chg="del">
          <ac:chgData name="Jenna Decker" userId="e3964171-4b5a-40c9-8a25-cd3a97083848" providerId="ADAL" clId="{36545DED-DC0D-44BE-8897-EE60F7BC8619}" dt="2023-08-01T16:47:20.171" v="6884" actId="478"/>
          <ac:spMkLst>
            <pc:docMk/>
            <pc:sldMk cId="756674828" sldId="329"/>
            <ac:spMk id="3" creationId="{72B4EFDF-93C3-ACAD-77D0-AF07B58CAB81}"/>
          </ac:spMkLst>
        </pc:spChg>
        <pc:spChg chg="del">
          <ac:chgData name="Jenna Decker" userId="e3964171-4b5a-40c9-8a25-cd3a97083848" providerId="ADAL" clId="{36545DED-DC0D-44BE-8897-EE60F7BC8619}" dt="2023-08-02T16:22:40.191" v="9997" actId="478"/>
          <ac:spMkLst>
            <pc:docMk/>
            <pc:sldMk cId="756674828" sldId="329"/>
            <ac:spMk id="5" creationId="{E8521AC2-54C2-DAAD-4B94-29217F17E00F}"/>
          </ac:spMkLst>
        </pc:spChg>
        <pc:spChg chg="add del mod">
          <ac:chgData name="Jenna Decker" userId="e3964171-4b5a-40c9-8a25-cd3a97083848" providerId="ADAL" clId="{36545DED-DC0D-44BE-8897-EE60F7BC8619}" dt="2023-08-01T16:50:56.154" v="7023" actId="478"/>
          <ac:spMkLst>
            <pc:docMk/>
            <pc:sldMk cId="756674828" sldId="329"/>
            <ac:spMk id="9" creationId="{FAA33C90-B163-DB2D-3F0A-F93294E6F285}"/>
          </ac:spMkLst>
        </pc:spChg>
        <pc:graphicFrameChg chg="add mod modGraphic">
          <ac:chgData name="Jenna Decker" userId="e3964171-4b5a-40c9-8a25-cd3a97083848" providerId="ADAL" clId="{36545DED-DC0D-44BE-8897-EE60F7BC8619}" dt="2023-08-01T16:52:51.786" v="7204" actId="20577"/>
          <ac:graphicFrameMkLst>
            <pc:docMk/>
            <pc:sldMk cId="756674828" sldId="329"/>
            <ac:graphicFrameMk id="4" creationId="{A742290C-2ECD-F87C-5131-19C5E07360CB}"/>
          </ac:graphicFrameMkLst>
        </pc:graphicFrameChg>
        <pc:picChg chg="add mod">
          <ac:chgData name="Jenna Decker" userId="e3964171-4b5a-40c9-8a25-cd3a97083848" providerId="ADAL" clId="{36545DED-DC0D-44BE-8897-EE60F7BC8619}" dt="2023-08-01T16:51:21.966" v="7027" actId="1076"/>
          <ac:picMkLst>
            <pc:docMk/>
            <pc:sldMk cId="756674828" sldId="329"/>
            <ac:picMk id="6" creationId="{84984510-52CD-81A0-07CF-6CAB8D3C6C13}"/>
          </ac:picMkLst>
        </pc:picChg>
      </pc:sldChg>
      <pc:sldChg chg="addSp delSp modSp add mod modNotesTx">
        <pc:chgData name="Jenna Decker" userId="e3964171-4b5a-40c9-8a25-cd3a97083848" providerId="ADAL" clId="{36545DED-DC0D-44BE-8897-EE60F7BC8619}" dt="2023-08-22T16:59:04.202" v="18584" actId="20577"/>
        <pc:sldMkLst>
          <pc:docMk/>
          <pc:sldMk cId="1503611940" sldId="330"/>
        </pc:sldMkLst>
        <pc:spChg chg="mod">
          <ac:chgData name="Jenna Decker" userId="e3964171-4b5a-40c9-8a25-cd3a97083848" providerId="ADAL" clId="{36545DED-DC0D-44BE-8897-EE60F7BC8619}" dt="2023-08-01T16:51:51.245" v="7083" actId="20577"/>
          <ac:spMkLst>
            <pc:docMk/>
            <pc:sldMk cId="1503611940" sldId="330"/>
            <ac:spMk id="2" creationId="{79ABEDF9-E100-DCEB-AFC0-C14FA27961E1}"/>
          </ac:spMkLst>
        </pc:spChg>
        <pc:spChg chg="del">
          <ac:chgData name="Jenna Decker" userId="e3964171-4b5a-40c9-8a25-cd3a97083848" providerId="ADAL" clId="{36545DED-DC0D-44BE-8897-EE60F7BC8619}" dt="2023-08-02T16:22:42.222" v="9998" actId="478"/>
          <ac:spMkLst>
            <pc:docMk/>
            <pc:sldMk cId="1503611940" sldId="330"/>
            <ac:spMk id="6" creationId="{8EEB67EF-3D2D-D272-FC4D-2110FC1CAD15}"/>
          </ac:spMkLst>
        </pc:spChg>
        <pc:graphicFrameChg chg="mod">
          <ac:chgData name="Jenna Decker" userId="e3964171-4b5a-40c9-8a25-cd3a97083848" providerId="ADAL" clId="{36545DED-DC0D-44BE-8897-EE60F7BC8619}" dt="2023-08-01T17:39:33.874" v="8690" actId="20577"/>
          <ac:graphicFrameMkLst>
            <pc:docMk/>
            <pc:sldMk cId="1503611940" sldId="330"/>
            <ac:graphicFrameMk id="4" creationId="{A742290C-2ECD-F87C-5131-19C5E07360CB}"/>
          </ac:graphicFrameMkLst>
        </pc:graphicFrameChg>
        <pc:picChg chg="add mod">
          <ac:chgData name="Jenna Decker" userId="e3964171-4b5a-40c9-8a25-cd3a97083848" providerId="ADAL" clId="{36545DED-DC0D-44BE-8897-EE60F7BC8619}" dt="2023-08-01T16:55:16.856" v="7310" actId="1076"/>
          <ac:picMkLst>
            <pc:docMk/>
            <pc:sldMk cId="1503611940" sldId="330"/>
            <ac:picMk id="5" creationId="{BFE41438-CA80-6DB8-102D-8F92E9B0F303}"/>
          </ac:picMkLst>
        </pc:picChg>
        <pc:picChg chg="del">
          <ac:chgData name="Jenna Decker" userId="e3964171-4b5a-40c9-8a25-cd3a97083848" providerId="ADAL" clId="{36545DED-DC0D-44BE-8897-EE60F7BC8619}" dt="2023-08-01T16:55:08.927" v="7307" actId="478"/>
          <ac:picMkLst>
            <pc:docMk/>
            <pc:sldMk cId="1503611940" sldId="330"/>
            <ac:picMk id="6" creationId="{84984510-52CD-81A0-07CF-6CAB8D3C6C13}"/>
          </ac:picMkLst>
        </pc:picChg>
      </pc:sldChg>
      <pc:sldChg chg="addSp delSp modSp add mod delCm modCm modNotesTx">
        <pc:chgData name="Jenna Decker" userId="e3964171-4b5a-40c9-8a25-cd3a97083848" providerId="ADAL" clId="{36545DED-DC0D-44BE-8897-EE60F7BC8619}" dt="2023-08-09T20:32:56.525" v="18338"/>
        <pc:sldMkLst>
          <pc:docMk/>
          <pc:sldMk cId="1859040106" sldId="331"/>
        </pc:sldMkLst>
        <pc:spChg chg="mod">
          <ac:chgData name="Jenna Decker" userId="e3964171-4b5a-40c9-8a25-cd3a97083848" providerId="ADAL" clId="{36545DED-DC0D-44BE-8897-EE60F7BC8619}" dt="2023-08-01T16:55:38.163" v="7374" actId="20577"/>
          <ac:spMkLst>
            <pc:docMk/>
            <pc:sldMk cId="1859040106" sldId="331"/>
            <ac:spMk id="2" creationId="{79ABEDF9-E100-DCEB-AFC0-C14FA27961E1}"/>
          </ac:spMkLst>
        </pc:spChg>
        <pc:spChg chg="del">
          <ac:chgData name="Jenna Decker" userId="e3964171-4b5a-40c9-8a25-cd3a97083848" providerId="ADAL" clId="{36545DED-DC0D-44BE-8897-EE60F7BC8619}" dt="2023-08-02T16:22:45.055" v="9999" actId="478"/>
          <ac:spMkLst>
            <pc:docMk/>
            <pc:sldMk cId="1859040106" sldId="331"/>
            <ac:spMk id="5" creationId="{BB17498C-5ACC-3ABA-1358-E15180DE1F9B}"/>
          </ac:spMkLst>
        </pc:spChg>
        <pc:graphicFrameChg chg="mod">
          <ac:chgData name="Jenna Decker" userId="e3964171-4b5a-40c9-8a25-cd3a97083848" providerId="ADAL" clId="{36545DED-DC0D-44BE-8897-EE60F7BC8619}" dt="2023-08-01T16:57:54.938" v="7597" actId="20577"/>
          <ac:graphicFrameMkLst>
            <pc:docMk/>
            <pc:sldMk cId="1859040106" sldId="331"/>
            <ac:graphicFrameMk id="4" creationId="{A742290C-2ECD-F87C-5131-19C5E07360CB}"/>
          </ac:graphicFrameMkLst>
        </pc:graphicFrameChg>
        <pc:picChg chg="del">
          <ac:chgData name="Jenna Decker" userId="e3964171-4b5a-40c9-8a25-cd3a97083848" providerId="ADAL" clId="{36545DED-DC0D-44BE-8897-EE60F7BC8619}" dt="2023-08-01T16:58:46.468" v="7598" actId="478"/>
          <ac:picMkLst>
            <pc:docMk/>
            <pc:sldMk cId="1859040106" sldId="331"/>
            <ac:picMk id="5" creationId="{BFE41438-CA80-6DB8-102D-8F92E9B0F303}"/>
          </ac:picMkLst>
        </pc:picChg>
        <pc:picChg chg="add del mod">
          <ac:chgData name="Jenna Decker" userId="e3964171-4b5a-40c9-8a25-cd3a97083848" providerId="ADAL" clId="{36545DED-DC0D-44BE-8897-EE60F7BC8619}" dt="2023-08-09T15:17:52.672" v="14212" actId="478"/>
          <ac:picMkLst>
            <pc:docMk/>
            <pc:sldMk cId="1859040106" sldId="331"/>
            <ac:picMk id="6" creationId="{3D8CEC11-3306-0688-8450-212644ACD10A}"/>
          </ac:picMkLst>
        </pc:picChg>
        <pc:picChg chg="mod">
          <ac:chgData name="Jenna Decker" userId="e3964171-4b5a-40c9-8a25-cd3a97083848" providerId="ADAL" clId="{36545DED-DC0D-44BE-8897-EE60F7BC8619}" dt="2023-08-09T15:18:21.383" v="14220" actId="14100"/>
          <ac:picMkLst>
            <pc:docMk/>
            <pc:sldMk cId="1859040106" sldId="331"/>
            <ac:picMk id="31" creationId="{ECFDD5EA-A5E4-EBE5-5AD5-6C69112DA0A4}"/>
          </ac:picMkLst>
        </pc:picChg>
        <pc:extLst>
          <p:ext xmlns:p="http://schemas.openxmlformats.org/presentationml/2006/main" uri="{D6D511B9-2390-475A-947B-AFAB55BFBCF1}">
            <pc226:cmChg xmlns:pc226="http://schemas.microsoft.com/office/powerpoint/2022/06/main/command" chg="del mod">
              <pc226:chgData name="Jenna Decker" userId="e3964171-4b5a-40c9-8a25-cd3a97083848" providerId="ADAL" clId="{36545DED-DC0D-44BE-8897-EE60F7BC8619}" dt="2023-08-09T20:32:56.525" v="18338"/>
              <pc2:cmMkLst xmlns:pc2="http://schemas.microsoft.com/office/powerpoint/2019/9/main/command">
                <pc:docMk/>
                <pc:sldMk cId="1859040106" sldId="331"/>
                <pc2:cmMk id="{0B863BC7-8608-464D-884B-F913DFCA566D}"/>
              </pc2:cmMkLst>
            </pc226:cmChg>
          </p:ext>
        </pc:extLst>
      </pc:sldChg>
      <pc:sldChg chg="addSp delSp modSp new mod modNotesTx">
        <pc:chgData name="Jenna Decker" userId="e3964171-4b5a-40c9-8a25-cd3a97083848" providerId="ADAL" clId="{36545DED-DC0D-44BE-8897-EE60F7BC8619}" dt="2023-08-22T17:46:03.012" v="19016" actId="404"/>
        <pc:sldMkLst>
          <pc:docMk/>
          <pc:sldMk cId="341308078" sldId="332"/>
        </pc:sldMkLst>
        <pc:spChg chg="mod">
          <ac:chgData name="Jenna Decker" userId="e3964171-4b5a-40c9-8a25-cd3a97083848" providerId="ADAL" clId="{36545DED-DC0D-44BE-8897-EE60F7BC8619}" dt="2023-08-07T23:43:21.360" v="11740" actId="20577"/>
          <ac:spMkLst>
            <pc:docMk/>
            <pc:sldMk cId="341308078" sldId="332"/>
            <ac:spMk id="2" creationId="{2AC67D77-06A6-E0C7-232B-6835817B29CA}"/>
          </ac:spMkLst>
        </pc:spChg>
        <pc:spChg chg="del">
          <ac:chgData name="Jenna Decker" userId="e3964171-4b5a-40c9-8a25-cd3a97083848" providerId="ADAL" clId="{36545DED-DC0D-44BE-8897-EE60F7BC8619}" dt="2023-08-07T23:27:45.579" v="10471" actId="3680"/>
          <ac:spMkLst>
            <pc:docMk/>
            <pc:sldMk cId="341308078" sldId="332"/>
            <ac:spMk id="3" creationId="{88DF882B-D015-2EB8-7D7B-A6E9D989BDAB}"/>
          </ac:spMkLst>
        </pc:spChg>
        <pc:spChg chg="del">
          <ac:chgData name="Jenna Decker" userId="e3964171-4b5a-40c9-8a25-cd3a97083848" providerId="ADAL" clId="{36545DED-DC0D-44BE-8897-EE60F7BC8619}" dt="2023-08-07T23:59:58.332" v="12915" actId="478"/>
          <ac:spMkLst>
            <pc:docMk/>
            <pc:sldMk cId="341308078" sldId="332"/>
            <ac:spMk id="4" creationId="{4A5E7FD1-8225-6BD8-B22F-D72B3C750825}"/>
          </ac:spMkLst>
        </pc:spChg>
        <pc:spChg chg="add del mod">
          <ac:chgData name="Jenna Decker" userId="e3964171-4b5a-40c9-8a25-cd3a97083848" providerId="ADAL" clId="{36545DED-DC0D-44BE-8897-EE60F7BC8619}" dt="2023-08-07T23:28:07.033" v="10473" actId="3680"/>
          <ac:spMkLst>
            <pc:docMk/>
            <pc:sldMk cId="341308078" sldId="332"/>
            <ac:spMk id="8" creationId="{0FB0B320-891B-9965-1BD0-C51ECAE55D40}"/>
          </ac:spMkLst>
        </pc:spChg>
        <pc:graphicFrameChg chg="add del mod ord modGraphic">
          <ac:chgData name="Jenna Decker" userId="e3964171-4b5a-40c9-8a25-cd3a97083848" providerId="ADAL" clId="{36545DED-DC0D-44BE-8897-EE60F7BC8619}" dt="2023-08-07T23:28:00.576" v="10472" actId="478"/>
          <ac:graphicFrameMkLst>
            <pc:docMk/>
            <pc:sldMk cId="341308078" sldId="332"/>
            <ac:graphicFrameMk id="6" creationId="{34EDB3FA-2600-DA5C-23A8-CB3DFD41BB0B}"/>
          </ac:graphicFrameMkLst>
        </pc:graphicFrameChg>
        <pc:graphicFrameChg chg="add mod ord modGraphic">
          <ac:chgData name="Jenna Decker" userId="e3964171-4b5a-40c9-8a25-cd3a97083848" providerId="ADAL" clId="{36545DED-DC0D-44BE-8897-EE60F7BC8619}" dt="2023-08-22T17:46:03.012" v="19016" actId="404"/>
          <ac:graphicFrameMkLst>
            <pc:docMk/>
            <pc:sldMk cId="341308078" sldId="332"/>
            <ac:graphicFrameMk id="9" creationId="{F17E1A8E-7E3E-71F2-5A19-C4890C232E14}"/>
          </ac:graphicFrameMkLst>
        </pc:graphicFrameChg>
      </pc:sldChg>
      <pc:sldChg chg="addSp delSp modSp del mod modClrScheme chgLayout">
        <pc:chgData name="Jenna Decker" userId="e3964171-4b5a-40c9-8a25-cd3a97083848" providerId="ADAL" clId="{36545DED-DC0D-44BE-8897-EE60F7BC8619}" dt="2023-08-09T15:34:07.688" v="14344" actId="47"/>
        <pc:sldMkLst>
          <pc:docMk/>
          <pc:sldMk cId="899501329" sldId="333"/>
        </pc:sldMkLst>
        <pc:spChg chg="add del">
          <ac:chgData name="Jenna Decker" userId="e3964171-4b5a-40c9-8a25-cd3a97083848" providerId="ADAL" clId="{36545DED-DC0D-44BE-8897-EE60F7BC8619}" dt="2023-08-09T15:29:18.173" v="14258" actId="26606"/>
          <ac:spMkLst>
            <pc:docMk/>
            <pc:sldMk cId="899501329" sldId="333"/>
            <ac:spMk id="2" creationId="{4ED44718-52A8-FC71-CE97-F74895FB0ADD}"/>
          </ac:spMkLst>
        </pc:spChg>
        <pc:spChg chg="add del">
          <ac:chgData name="Jenna Decker" userId="e3964171-4b5a-40c9-8a25-cd3a97083848" providerId="ADAL" clId="{36545DED-DC0D-44BE-8897-EE60F7BC8619}" dt="2023-08-09T15:27:55.620" v="14232"/>
          <ac:spMkLst>
            <pc:docMk/>
            <pc:sldMk cId="899501329" sldId="333"/>
            <ac:spMk id="3" creationId="{56B655E5-24C1-AC39-0247-46F6DEA6E8F1}"/>
          </ac:spMkLst>
        </pc:spChg>
        <pc:spChg chg="add del">
          <ac:chgData name="Jenna Decker" userId="e3964171-4b5a-40c9-8a25-cd3a97083848" providerId="ADAL" clId="{36545DED-DC0D-44BE-8897-EE60F7BC8619}" dt="2023-08-09T15:29:18.173" v="14258" actId="26606"/>
          <ac:spMkLst>
            <pc:docMk/>
            <pc:sldMk cId="899501329" sldId="333"/>
            <ac:spMk id="4" creationId="{5D453B31-0332-4B57-23ED-275D75636809}"/>
          </ac:spMkLst>
        </pc:spChg>
        <pc:spChg chg="mod ord">
          <ac:chgData name="Jenna Decker" userId="e3964171-4b5a-40c9-8a25-cd3a97083848" providerId="ADAL" clId="{36545DED-DC0D-44BE-8897-EE60F7BC8619}" dt="2023-08-09T15:29:54.242" v="14268" actId="26606"/>
          <ac:spMkLst>
            <pc:docMk/>
            <pc:sldMk cId="899501329" sldId="333"/>
            <ac:spMk id="5" creationId="{54A28374-919D-9DF3-595D-47E6DF2344D4}"/>
          </ac:spMkLst>
        </pc:spChg>
        <pc:spChg chg="add del mod">
          <ac:chgData name="Jenna Decker" userId="e3964171-4b5a-40c9-8a25-cd3a97083848" providerId="ADAL" clId="{36545DED-DC0D-44BE-8897-EE60F7BC8619}" dt="2023-08-09T15:30:09.843" v="14273" actId="22"/>
          <ac:spMkLst>
            <pc:docMk/>
            <pc:sldMk cId="899501329" sldId="333"/>
            <ac:spMk id="9" creationId="{E542836C-110B-57A2-F24B-28E208177EAC}"/>
          </ac:spMkLst>
        </pc:spChg>
        <pc:spChg chg="add del">
          <ac:chgData name="Jenna Decker" userId="e3964171-4b5a-40c9-8a25-cd3a97083848" providerId="ADAL" clId="{36545DED-DC0D-44BE-8897-EE60F7BC8619}" dt="2023-08-09T15:29:18.157" v="14257" actId="26606"/>
          <ac:spMkLst>
            <pc:docMk/>
            <pc:sldMk cId="899501329" sldId="333"/>
            <ac:spMk id="16" creationId="{12EE56A6-1944-AA73-6D6F-B9EC2FDFD8FD}"/>
          </ac:spMkLst>
        </pc:spChg>
        <pc:spChg chg="add del">
          <ac:chgData name="Jenna Decker" userId="e3964171-4b5a-40c9-8a25-cd3a97083848" providerId="ADAL" clId="{36545DED-DC0D-44BE-8897-EE60F7BC8619}" dt="2023-08-09T15:29:18.157" v="14257" actId="26606"/>
          <ac:spMkLst>
            <pc:docMk/>
            <pc:sldMk cId="899501329" sldId="333"/>
            <ac:spMk id="18" creationId="{99C0FFBA-0B24-1575-8782-C6B5FF8D0F8F}"/>
          </ac:spMkLst>
        </pc:spChg>
        <pc:spChg chg="add del mod">
          <ac:chgData name="Jenna Decker" userId="e3964171-4b5a-40c9-8a25-cd3a97083848" providerId="ADAL" clId="{36545DED-DC0D-44BE-8897-EE60F7BC8619}" dt="2023-08-09T15:29:54.242" v="14268" actId="26606"/>
          <ac:spMkLst>
            <pc:docMk/>
            <pc:sldMk cId="899501329" sldId="333"/>
            <ac:spMk id="20" creationId="{7BDBB89A-2349-2588-FA1E-CF9FE15F9AD6}"/>
          </ac:spMkLst>
        </pc:spChg>
        <pc:spChg chg="add del mod">
          <ac:chgData name="Jenna Decker" userId="e3964171-4b5a-40c9-8a25-cd3a97083848" providerId="ADAL" clId="{36545DED-DC0D-44BE-8897-EE60F7BC8619}" dt="2023-08-09T15:29:54.242" v="14268" actId="26606"/>
          <ac:spMkLst>
            <pc:docMk/>
            <pc:sldMk cId="899501329" sldId="333"/>
            <ac:spMk id="21" creationId="{EA27860B-1BE5-3853-1FC3-14EA1C4C79A7}"/>
          </ac:spMkLst>
        </pc:spChg>
        <pc:spChg chg="add del">
          <ac:chgData name="Jenna Decker" userId="e3964171-4b5a-40c9-8a25-cd3a97083848" providerId="ADAL" clId="{36545DED-DC0D-44BE-8897-EE60F7BC8619}" dt="2023-08-09T15:29:47.624" v="14262" actId="26606"/>
          <ac:spMkLst>
            <pc:docMk/>
            <pc:sldMk cId="899501329" sldId="333"/>
            <ac:spMk id="26" creationId="{A9043C2D-25C8-3FBB-9FD7-D2BC48AEF29B}"/>
          </ac:spMkLst>
        </pc:spChg>
        <pc:spChg chg="add del">
          <ac:chgData name="Jenna Decker" userId="e3964171-4b5a-40c9-8a25-cd3a97083848" providerId="ADAL" clId="{36545DED-DC0D-44BE-8897-EE60F7BC8619}" dt="2023-08-09T15:29:47.624" v="14262" actId="26606"/>
          <ac:spMkLst>
            <pc:docMk/>
            <pc:sldMk cId="899501329" sldId="333"/>
            <ac:spMk id="28" creationId="{98BB856C-004A-FB91-3127-568C1C773628}"/>
          </ac:spMkLst>
        </pc:spChg>
        <pc:spChg chg="add del mod">
          <ac:chgData name="Jenna Decker" userId="e3964171-4b5a-40c9-8a25-cd3a97083848" providerId="ADAL" clId="{36545DED-DC0D-44BE-8897-EE60F7BC8619}" dt="2023-08-09T15:29:54.242" v="14268" actId="26606"/>
          <ac:spMkLst>
            <pc:docMk/>
            <pc:sldMk cId="899501329" sldId="333"/>
            <ac:spMk id="30" creationId="{294E14F5-5BB1-E37A-005F-98B75C0B833C}"/>
          </ac:spMkLst>
        </pc:spChg>
        <pc:spChg chg="add del mod">
          <ac:chgData name="Jenna Decker" userId="e3964171-4b5a-40c9-8a25-cd3a97083848" providerId="ADAL" clId="{36545DED-DC0D-44BE-8897-EE60F7BC8619}" dt="2023-08-09T15:29:54.242" v="14268" actId="26606"/>
          <ac:spMkLst>
            <pc:docMk/>
            <pc:sldMk cId="899501329" sldId="333"/>
            <ac:spMk id="31" creationId="{9DE0338A-42A1-4607-FEA3-F71AC7A0933A}"/>
          </ac:spMkLst>
        </pc:spChg>
        <pc:graphicFrameChg chg="add del mod modGraphic">
          <ac:chgData name="Jenna Decker" userId="e3964171-4b5a-40c9-8a25-cd3a97083848" providerId="ADAL" clId="{36545DED-DC0D-44BE-8897-EE60F7BC8619}" dt="2023-08-09T15:27:48.419" v="14231"/>
          <ac:graphicFrameMkLst>
            <pc:docMk/>
            <pc:sldMk cId="899501329" sldId="333"/>
            <ac:graphicFrameMk id="6" creationId="{7A2D5B89-6E27-B758-F265-0BE23256FE49}"/>
          </ac:graphicFrameMkLst>
        </pc:graphicFrameChg>
        <pc:graphicFrameChg chg="add del mod modGraphic">
          <ac:chgData name="Jenna Decker" userId="e3964171-4b5a-40c9-8a25-cd3a97083848" providerId="ADAL" clId="{36545DED-DC0D-44BE-8897-EE60F7BC8619}" dt="2023-08-09T15:28:42.507" v="14252" actId="478"/>
          <ac:graphicFrameMkLst>
            <pc:docMk/>
            <pc:sldMk cId="899501329" sldId="333"/>
            <ac:graphicFrameMk id="7" creationId="{76DAC461-793B-70BA-C37A-D9215A16A228}"/>
          </ac:graphicFrameMkLst>
        </pc:graphicFrameChg>
        <pc:picChg chg="add del mod ord">
          <ac:chgData name="Jenna Decker" userId="e3964171-4b5a-40c9-8a25-cd3a97083848" providerId="ADAL" clId="{36545DED-DC0D-44BE-8897-EE60F7BC8619}" dt="2023-08-09T15:30:09.843" v="14273" actId="22"/>
          <ac:picMkLst>
            <pc:docMk/>
            <pc:sldMk cId="899501329" sldId="333"/>
            <ac:picMk id="11" creationId="{49D84EDB-4AD7-C645-55B4-D0CDD0327BE3}"/>
          </ac:picMkLst>
        </pc:picChg>
      </pc:sldChg>
      <pc:sldChg chg="addSp modSp add mod ord modNotesTx">
        <pc:chgData name="Jenna Decker" userId="e3964171-4b5a-40c9-8a25-cd3a97083848" providerId="ADAL" clId="{36545DED-DC0D-44BE-8897-EE60F7BC8619}" dt="2023-08-09T18:32:20.376" v="18160" actId="20577"/>
        <pc:sldMkLst>
          <pc:docMk/>
          <pc:sldMk cId="431020805" sldId="334"/>
        </pc:sldMkLst>
        <pc:spChg chg="mod">
          <ac:chgData name="Jenna Decker" userId="e3964171-4b5a-40c9-8a25-cd3a97083848" providerId="ADAL" clId="{36545DED-DC0D-44BE-8897-EE60F7BC8619}" dt="2023-08-09T15:14:34.944" v="13694" actId="20577"/>
          <ac:spMkLst>
            <pc:docMk/>
            <pc:sldMk cId="431020805" sldId="334"/>
            <ac:spMk id="2" creationId="{BCB43EC7-2843-6DB0-25E7-575611FC106A}"/>
          </ac:spMkLst>
        </pc:spChg>
        <pc:spChg chg="mod">
          <ac:chgData name="Jenna Decker" userId="e3964171-4b5a-40c9-8a25-cd3a97083848" providerId="ADAL" clId="{36545DED-DC0D-44BE-8897-EE60F7BC8619}" dt="2023-08-09T18:32:20.376" v="18160" actId="20577"/>
          <ac:spMkLst>
            <pc:docMk/>
            <pc:sldMk cId="431020805" sldId="334"/>
            <ac:spMk id="14" creationId="{F72C97DB-F6E0-8C15-4160-6D579E6A6FDE}"/>
          </ac:spMkLst>
        </pc:spChg>
        <pc:spChg chg="add mod">
          <ac:chgData name="Jenna Decker" userId="e3964171-4b5a-40c9-8a25-cd3a97083848" providerId="ADAL" clId="{36545DED-DC0D-44BE-8897-EE60F7BC8619}" dt="2023-08-09T18:32:16.304" v="18137" actId="1076"/>
          <ac:spMkLst>
            <pc:docMk/>
            <pc:sldMk cId="431020805" sldId="334"/>
            <ac:spMk id="18" creationId="{5FCA91B2-3CB9-3C44-CD1B-C9304BE99F1A}"/>
          </ac:spMkLst>
        </pc:spChg>
      </pc:sldChg>
      <pc:sldChg chg="addSp delSp modSp new mod modNotesTx">
        <pc:chgData name="Jenna Decker" userId="e3964171-4b5a-40c9-8a25-cd3a97083848" providerId="ADAL" clId="{36545DED-DC0D-44BE-8897-EE60F7BC8619}" dt="2023-08-22T17:37:41.063" v="18718" actId="20577"/>
        <pc:sldMkLst>
          <pc:docMk/>
          <pc:sldMk cId="3248815842" sldId="335"/>
        </pc:sldMkLst>
        <pc:spChg chg="mod">
          <ac:chgData name="Jenna Decker" userId="e3964171-4b5a-40c9-8a25-cd3a97083848" providerId="ADAL" clId="{36545DED-DC0D-44BE-8897-EE60F7BC8619}" dt="2023-08-09T15:34:01.638" v="14343" actId="20577"/>
          <ac:spMkLst>
            <pc:docMk/>
            <pc:sldMk cId="3248815842" sldId="335"/>
            <ac:spMk id="2" creationId="{8CA07967-7BC6-34B7-ECE8-C5B3C57A2A9D}"/>
          </ac:spMkLst>
        </pc:spChg>
        <pc:spChg chg="del">
          <ac:chgData name="Jenna Decker" userId="e3964171-4b5a-40c9-8a25-cd3a97083848" providerId="ADAL" clId="{36545DED-DC0D-44BE-8897-EE60F7BC8619}" dt="2023-08-09T15:30:25.344" v="14277" actId="478"/>
          <ac:spMkLst>
            <pc:docMk/>
            <pc:sldMk cId="3248815842" sldId="335"/>
            <ac:spMk id="3" creationId="{CAEBEA86-4F8E-24DA-D794-9DF7E1B21CD4}"/>
          </ac:spMkLst>
        </pc:spChg>
        <pc:spChg chg="del">
          <ac:chgData name="Jenna Decker" userId="e3964171-4b5a-40c9-8a25-cd3a97083848" providerId="ADAL" clId="{36545DED-DC0D-44BE-8897-EE60F7BC8619}" dt="2023-08-09T15:33:54.789" v="14321" actId="478"/>
          <ac:spMkLst>
            <pc:docMk/>
            <pc:sldMk cId="3248815842" sldId="335"/>
            <ac:spMk id="4" creationId="{2D1024F4-C6BB-2ACA-0F45-657635397A53}"/>
          </ac:spMkLst>
        </pc:spChg>
        <pc:spChg chg="add del mod">
          <ac:chgData name="Jenna Decker" userId="e3964171-4b5a-40c9-8a25-cd3a97083848" providerId="ADAL" clId="{36545DED-DC0D-44BE-8897-EE60F7BC8619}" dt="2023-08-22T16:51:42.479" v="18350" actId="478"/>
          <ac:spMkLst>
            <pc:docMk/>
            <pc:sldMk cId="3248815842" sldId="335"/>
            <ac:spMk id="9" creationId="{78D1AAA0-613B-33EA-D3D9-20A4D9F67A0E}"/>
          </ac:spMkLst>
        </pc:spChg>
        <pc:graphicFrameChg chg="add mod modGraphic">
          <ac:chgData name="Jenna Decker" userId="e3964171-4b5a-40c9-8a25-cd3a97083848" providerId="ADAL" clId="{36545DED-DC0D-44BE-8897-EE60F7BC8619}" dt="2023-08-22T17:17:41.036" v="18614" actId="14734"/>
          <ac:graphicFrameMkLst>
            <pc:docMk/>
            <pc:sldMk cId="3248815842" sldId="335"/>
            <ac:graphicFrameMk id="8" creationId="{F1F33198-C486-F1E6-EFAB-678130FBC125}"/>
          </ac:graphicFrameMkLst>
        </pc:graphicFrameChg>
        <pc:picChg chg="add del mod">
          <ac:chgData name="Jenna Decker" userId="e3964171-4b5a-40c9-8a25-cd3a97083848" providerId="ADAL" clId="{36545DED-DC0D-44BE-8897-EE60F7BC8619}" dt="2023-08-09T15:30:47.762" v="14280" actId="478"/>
          <ac:picMkLst>
            <pc:docMk/>
            <pc:sldMk cId="3248815842" sldId="335"/>
            <ac:picMk id="7" creationId="{860DE86B-605A-BF6E-8580-97D912999D55}"/>
          </ac:picMkLst>
        </pc:picChg>
      </pc:sldChg>
      <pc:sldMasterChg chg="delSldLayout">
        <pc:chgData name="Jenna Decker" userId="e3964171-4b5a-40c9-8a25-cd3a97083848" providerId="ADAL" clId="{36545DED-DC0D-44BE-8897-EE60F7BC8619}" dt="2023-07-28T15:41:25.700" v="592" actId="47"/>
        <pc:sldMasterMkLst>
          <pc:docMk/>
          <pc:sldMasterMk cId="1644896968" sldId="2147483648"/>
        </pc:sldMasterMkLst>
        <pc:sldLayoutChg chg="del">
          <pc:chgData name="Jenna Decker" userId="e3964171-4b5a-40c9-8a25-cd3a97083848" providerId="ADAL" clId="{36545DED-DC0D-44BE-8897-EE60F7BC8619}" dt="2023-07-28T15:41:25.700" v="592" actId="47"/>
          <pc:sldLayoutMkLst>
            <pc:docMk/>
            <pc:sldMasterMk cId="1644896968" sldId="2147483648"/>
            <pc:sldLayoutMk cId="1345572607" sldId="2147483661"/>
          </pc:sldLayoutMkLst>
        </pc:sldLayoutChg>
      </pc:sldMasterChg>
    </pc:docChg>
  </pc:docChgLst>
  <pc:docChgLst>
    <pc:chgData name="angelica.gurule@lacnm.us" userId="S::urn:spo:guest#angelica.gurule@lacnm.us::" providerId="AD" clId="Web-{C7A0966B-C765-C90C-E442-BC293C943404}"/>
    <pc:docChg chg="modSld">
      <pc:chgData name="angelica.gurule@lacnm.us" userId="S::urn:spo:guest#angelica.gurule@lacnm.us::" providerId="AD" clId="Web-{C7A0966B-C765-C90C-E442-BC293C943404}" dt="2023-08-08T18:05:10.490" v="0"/>
      <pc:docMkLst>
        <pc:docMk/>
      </pc:docMkLst>
      <pc:sldChg chg="delSp">
        <pc:chgData name="angelica.gurule@lacnm.us" userId="S::urn:spo:guest#angelica.gurule@lacnm.us::" providerId="AD" clId="Web-{C7A0966B-C765-C90C-E442-BC293C943404}" dt="2023-08-08T18:05:10.490" v="0"/>
        <pc:sldMkLst>
          <pc:docMk/>
          <pc:sldMk cId="4101528419" sldId="319"/>
        </pc:sldMkLst>
        <pc:spChg chg="del">
          <ac:chgData name="angelica.gurule@lacnm.us" userId="S::urn:spo:guest#angelica.gurule@lacnm.us::" providerId="AD" clId="Web-{C7A0966B-C765-C90C-E442-BC293C943404}" dt="2023-08-08T18:05:10.490" v="0"/>
          <ac:spMkLst>
            <pc:docMk/>
            <pc:sldMk cId="4101528419" sldId="319"/>
            <ac:spMk id="3" creationId="{C7D51CA2-0BBF-51EF-EEB0-0BF3DD380A51}"/>
          </ac:spMkLst>
        </pc:spChg>
      </pc:sldChg>
    </pc:docChg>
  </pc:docChgLst>
  <pc:docChgLst>
    <pc:chgData name="Andrea Martin" userId="f5e981f6-3872-4d02-a325-c8373573d96e" providerId="ADAL" clId="{5B53DC98-4D7A-42D7-93D3-0101E91688F4}"/>
    <pc:docChg chg="custSel modSld">
      <pc:chgData name="Andrea Martin" userId="f5e981f6-3872-4d02-a325-c8373573d96e" providerId="ADAL" clId="{5B53DC98-4D7A-42D7-93D3-0101E91688F4}" dt="2023-08-22T19:58:22.656" v="181" actId="20577"/>
      <pc:docMkLst>
        <pc:docMk/>
      </pc:docMkLst>
      <pc:sldChg chg="addSp modSp mod">
        <pc:chgData name="Andrea Martin" userId="f5e981f6-3872-4d02-a325-c8373573d96e" providerId="ADAL" clId="{5B53DC98-4D7A-42D7-93D3-0101E91688F4}" dt="2023-08-22T17:15:04.416" v="167" actId="1076"/>
        <pc:sldMkLst>
          <pc:docMk/>
          <pc:sldMk cId="2695246110" sldId="303"/>
        </pc:sldMkLst>
        <pc:spChg chg="mod">
          <ac:chgData name="Andrea Martin" userId="f5e981f6-3872-4d02-a325-c8373573d96e" providerId="ADAL" clId="{5B53DC98-4D7A-42D7-93D3-0101E91688F4}" dt="2023-08-07T19:57:56.940" v="64" actId="20577"/>
          <ac:spMkLst>
            <pc:docMk/>
            <pc:sldMk cId="2695246110" sldId="303"/>
            <ac:spMk id="6" creationId="{2497AD0B-19B0-CCBC-52FC-47A93BB463A0}"/>
          </ac:spMkLst>
        </pc:spChg>
        <pc:spChg chg="mod">
          <ac:chgData name="Andrea Martin" userId="f5e981f6-3872-4d02-a325-c8373573d96e" providerId="ADAL" clId="{5B53DC98-4D7A-42D7-93D3-0101E91688F4}" dt="2023-08-22T17:14:44.620" v="164" actId="1035"/>
          <ac:spMkLst>
            <pc:docMk/>
            <pc:sldMk cId="2695246110" sldId="303"/>
            <ac:spMk id="13" creationId="{6AF36C11-BC36-92E9-E1E9-CF3985D8A194}"/>
          </ac:spMkLst>
        </pc:spChg>
        <pc:spChg chg="mod">
          <ac:chgData name="Andrea Martin" userId="f5e981f6-3872-4d02-a325-c8373573d96e" providerId="ADAL" clId="{5B53DC98-4D7A-42D7-93D3-0101E91688F4}" dt="2023-08-22T17:14:44.620" v="164" actId="1035"/>
          <ac:spMkLst>
            <pc:docMk/>
            <pc:sldMk cId="2695246110" sldId="303"/>
            <ac:spMk id="14" creationId="{F72C97DB-F6E0-8C15-4160-6D579E6A6FDE}"/>
          </ac:spMkLst>
        </pc:spChg>
        <pc:spChg chg="mod">
          <ac:chgData name="Andrea Martin" userId="f5e981f6-3872-4d02-a325-c8373573d96e" providerId="ADAL" clId="{5B53DC98-4D7A-42D7-93D3-0101E91688F4}" dt="2023-08-22T17:14:54.771" v="166" actId="1076"/>
          <ac:spMkLst>
            <pc:docMk/>
            <pc:sldMk cId="2695246110" sldId="303"/>
            <ac:spMk id="18" creationId="{50F01A48-5950-3AC8-D3CF-134F5BB820BE}"/>
          </ac:spMkLst>
        </pc:spChg>
        <pc:spChg chg="add mod">
          <ac:chgData name="Andrea Martin" userId="f5e981f6-3872-4d02-a325-c8373573d96e" providerId="ADAL" clId="{5B53DC98-4D7A-42D7-93D3-0101E91688F4}" dt="2023-08-07T19:59:29.159" v="66" actId="1076"/>
          <ac:spMkLst>
            <pc:docMk/>
            <pc:sldMk cId="2695246110" sldId="303"/>
            <ac:spMk id="18" creationId="{5B2A4E6A-6F2B-F7BE-DEF6-6832E6D7B86A}"/>
          </ac:spMkLst>
        </pc:spChg>
        <pc:spChg chg="add mod">
          <ac:chgData name="Andrea Martin" userId="f5e981f6-3872-4d02-a325-c8373573d96e" providerId="ADAL" clId="{5B53DC98-4D7A-42D7-93D3-0101E91688F4}" dt="2023-08-07T19:59:41.988" v="68" actId="1076"/>
          <ac:spMkLst>
            <pc:docMk/>
            <pc:sldMk cId="2695246110" sldId="303"/>
            <ac:spMk id="19" creationId="{7186F292-9AD7-95B7-1277-330757D504F0}"/>
          </ac:spMkLst>
        </pc:spChg>
        <pc:spChg chg="add mod">
          <ac:chgData name="Andrea Martin" userId="f5e981f6-3872-4d02-a325-c8373573d96e" providerId="ADAL" clId="{5B53DC98-4D7A-42D7-93D3-0101E91688F4}" dt="2023-08-07T20:00:12.363" v="70" actId="1076"/>
          <ac:spMkLst>
            <pc:docMk/>
            <pc:sldMk cId="2695246110" sldId="303"/>
            <ac:spMk id="20" creationId="{FC420352-2F1C-2763-D7BC-4AB64EEB0DB9}"/>
          </ac:spMkLst>
        </pc:spChg>
        <pc:spChg chg="mod">
          <ac:chgData name="Andrea Martin" userId="f5e981f6-3872-4d02-a325-c8373573d96e" providerId="ADAL" clId="{5B53DC98-4D7A-42D7-93D3-0101E91688F4}" dt="2023-08-22T17:15:04.416" v="167" actId="1076"/>
          <ac:spMkLst>
            <pc:docMk/>
            <pc:sldMk cId="2695246110" sldId="303"/>
            <ac:spMk id="21" creationId="{77B84FD8-AD21-C10E-1F46-CEBDFF6F39B9}"/>
          </ac:spMkLst>
        </pc:spChg>
        <pc:spChg chg="add mod">
          <ac:chgData name="Andrea Martin" userId="f5e981f6-3872-4d02-a325-c8373573d96e" providerId="ADAL" clId="{5B53DC98-4D7A-42D7-93D3-0101E91688F4}" dt="2023-08-07T20:01:26.745" v="90" actId="20577"/>
          <ac:spMkLst>
            <pc:docMk/>
            <pc:sldMk cId="2695246110" sldId="303"/>
            <ac:spMk id="22" creationId="{EF9EE66B-C4F2-2C92-3AC6-D0A4925D940D}"/>
          </ac:spMkLst>
        </pc:spChg>
        <pc:spChg chg="mod">
          <ac:chgData name="Andrea Martin" userId="f5e981f6-3872-4d02-a325-c8373573d96e" providerId="ADAL" clId="{5B53DC98-4D7A-42D7-93D3-0101E91688F4}" dt="2023-08-22T17:13:50.480" v="142" actId="1076"/>
          <ac:spMkLst>
            <pc:docMk/>
            <pc:sldMk cId="2695246110" sldId="303"/>
            <ac:spMk id="23" creationId="{CCBA15C0-8F6D-9050-31AA-AE52F96D5F80}"/>
          </ac:spMkLst>
        </pc:spChg>
        <pc:spChg chg="mod">
          <ac:chgData name="Andrea Martin" userId="f5e981f6-3872-4d02-a325-c8373573d96e" providerId="ADAL" clId="{5B53DC98-4D7A-42D7-93D3-0101E91688F4}" dt="2023-08-22T17:13:44.963" v="141" actId="1076"/>
          <ac:spMkLst>
            <pc:docMk/>
            <pc:sldMk cId="2695246110" sldId="303"/>
            <ac:spMk id="24" creationId="{8BFA6F2D-0B02-C557-00BD-C164FA27829A}"/>
          </ac:spMkLst>
        </pc:spChg>
      </pc:sldChg>
      <pc:sldChg chg="addSp delSp modSp mod">
        <pc:chgData name="Andrea Martin" userId="f5e981f6-3872-4d02-a325-c8373573d96e" providerId="ADAL" clId="{5B53DC98-4D7A-42D7-93D3-0101E91688F4}" dt="2023-08-09T13:42:54.212" v="107" actId="14100"/>
        <pc:sldMkLst>
          <pc:docMk/>
          <pc:sldMk cId="1380720387" sldId="316"/>
        </pc:sldMkLst>
        <pc:spChg chg="del">
          <ac:chgData name="Andrea Martin" userId="f5e981f6-3872-4d02-a325-c8373573d96e" providerId="ADAL" clId="{5B53DC98-4D7A-42D7-93D3-0101E91688F4}" dt="2023-08-09T13:42:07.022" v="95" actId="478"/>
          <ac:spMkLst>
            <pc:docMk/>
            <pc:sldMk cId="1380720387" sldId="316"/>
            <ac:spMk id="9" creationId="{F3307009-D33E-18D9-4871-6636E88CF52F}"/>
          </ac:spMkLst>
        </pc:spChg>
        <pc:spChg chg="add del mod">
          <ac:chgData name="Andrea Martin" userId="f5e981f6-3872-4d02-a325-c8373573d96e" providerId="ADAL" clId="{5B53DC98-4D7A-42D7-93D3-0101E91688F4}" dt="2023-08-09T13:42:05.541" v="94" actId="478"/>
          <ac:spMkLst>
            <pc:docMk/>
            <pc:sldMk cId="1380720387" sldId="316"/>
            <ac:spMk id="13" creationId="{60239ECF-5CF5-7C97-6DB4-C48E166B2467}"/>
          </ac:spMkLst>
        </pc:spChg>
        <pc:picChg chg="mod">
          <ac:chgData name="Andrea Martin" userId="f5e981f6-3872-4d02-a325-c8373573d96e" providerId="ADAL" clId="{5B53DC98-4D7A-42D7-93D3-0101E91688F4}" dt="2023-08-09T13:42:54.212" v="107" actId="14100"/>
          <ac:picMkLst>
            <pc:docMk/>
            <pc:sldMk cId="1380720387" sldId="316"/>
            <ac:picMk id="23" creationId="{7F08BBA6-5FE6-0E9D-49BE-1D549A128282}"/>
          </ac:picMkLst>
        </pc:picChg>
        <pc:picChg chg="mod modCrop">
          <ac:chgData name="Andrea Martin" userId="f5e981f6-3872-4d02-a325-c8373573d96e" providerId="ADAL" clId="{5B53DC98-4D7A-42D7-93D3-0101E91688F4}" dt="2023-08-09T13:42:34.079" v="103" actId="18131"/>
          <ac:picMkLst>
            <pc:docMk/>
            <pc:sldMk cId="1380720387" sldId="316"/>
            <ac:picMk id="24" creationId="{20FBA12B-D08C-4501-FF45-BCFB9079ED52}"/>
          </ac:picMkLst>
        </pc:picChg>
      </pc:sldChg>
      <pc:sldChg chg="modSp mod">
        <pc:chgData name="Andrea Martin" userId="f5e981f6-3872-4d02-a325-c8373573d96e" providerId="ADAL" clId="{5B53DC98-4D7A-42D7-93D3-0101E91688F4}" dt="2023-08-07T19:39:48.941" v="14" actId="20577"/>
        <pc:sldMkLst>
          <pc:docMk/>
          <pc:sldMk cId="3936503910" sldId="325"/>
        </pc:sldMkLst>
        <pc:spChg chg="mod">
          <ac:chgData name="Andrea Martin" userId="f5e981f6-3872-4d02-a325-c8373573d96e" providerId="ADAL" clId="{5B53DC98-4D7A-42D7-93D3-0101E91688F4}" dt="2023-08-07T19:39:48.941" v="14" actId="20577"/>
          <ac:spMkLst>
            <pc:docMk/>
            <pc:sldMk cId="3936503910" sldId="325"/>
            <ac:spMk id="5" creationId="{FB0F9DC5-CF88-0116-C031-79BBD0DAF0E9}"/>
          </ac:spMkLst>
        </pc:spChg>
      </pc:sldChg>
      <pc:sldChg chg="modSp mod">
        <pc:chgData name="Andrea Martin" userId="f5e981f6-3872-4d02-a325-c8373573d96e" providerId="ADAL" clId="{5B53DC98-4D7A-42D7-93D3-0101E91688F4}" dt="2023-08-22T19:58:22.656" v="181" actId="20577"/>
        <pc:sldMkLst>
          <pc:docMk/>
          <pc:sldMk cId="133501175" sldId="326"/>
        </pc:sldMkLst>
        <pc:spChg chg="mod">
          <ac:chgData name="Andrea Martin" userId="f5e981f6-3872-4d02-a325-c8373573d96e" providerId="ADAL" clId="{5B53DC98-4D7A-42D7-93D3-0101E91688F4}" dt="2023-08-22T19:58:22.656" v="181" actId="20577"/>
          <ac:spMkLst>
            <pc:docMk/>
            <pc:sldMk cId="133501175" sldId="326"/>
            <ac:spMk id="3" creationId="{64BEC595-E38F-22D3-26CF-F7CE78CBDACA}"/>
          </ac:spMkLst>
        </pc:spChg>
      </pc:sldChg>
      <pc:sldChg chg="modSp mod">
        <pc:chgData name="Andrea Martin" userId="f5e981f6-3872-4d02-a325-c8373573d96e" providerId="ADAL" clId="{5B53DC98-4D7A-42D7-93D3-0101E91688F4}" dt="2023-08-22T17:22:40.352" v="180" actId="20577"/>
        <pc:sldMkLst>
          <pc:docMk/>
          <pc:sldMk cId="619511006" sldId="327"/>
        </pc:sldMkLst>
        <pc:spChg chg="mod">
          <ac:chgData name="Andrea Martin" userId="f5e981f6-3872-4d02-a325-c8373573d96e" providerId="ADAL" clId="{5B53DC98-4D7A-42D7-93D3-0101E91688F4}" dt="2023-08-22T17:22:40.352" v="180" actId="20577"/>
          <ac:spMkLst>
            <pc:docMk/>
            <pc:sldMk cId="619511006" sldId="327"/>
            <ac:spMk id="3" creationId="{735479C1-309C-96E2-FA84-69472187CF91}"/>
          </ac:spMkLst>
        </pc:spChg>
      </pc:sldChg>
      <pc:sldChg chg="modSp mod">
        <pc:chgData name="Andrea Martin" userId="f5e981f6-3872-4d02-a325-c8373573d96e" providerId="ADAL" clId="{5B53DC98-4D7A-42D7-93D3-0101E91688F4}" dt="2023-08-22T17:12:32.070" v="140" actId="20577"/>
        <pc:sldMkLst>
          <pc:docMk/>
          <pc:sldMk cId="341308078" sldId="332"/>
        </pc:sldMkLst>
        <pc:graphicFrameChg chg="modGraphic">
          <ac:chgData name="Andrea Martin" userId="f5e981f6-3872-4d02-a325-c8373573d96e" providerId="ADAL" clId="{5B53DC98-4D7A-42D7-93D3-0101E91688F4}" dt="2023-08-22T17:12:32.070" v="140" actId="20577"/>
          <ac:graphicFrameMkLst>
            <pc:docMk/>
            <pc:sldMk cId="341308078" sldId="332"/>
            <ac:graphicFrameMk id="9" creationId="{F17E1A8E-7E3E-71F2-5A19-C4890C232E14}"/>
          </ac:graphicFrameMkLst>
        </pc:graphicFrameChg>
      </pc:sldChg>
    </pc:docChg>
  </pc:docChgLst>
  <pc:docChgLst>
    <pc:chgData name="angelica.gurule@lacnm.us" userId="S::urn:spo:guest#angelica.gurule@lacnm.us::" providerId="AD" clId="Web-{216A8AC9-82B5-FA0D-6B48-8BA43BB493B8}"/>
    <pc:docChg chg="modSld">
      <pc:chgData name="angelica.gurule@lacnm.us" userId="S::urn:spo:guest#angelica.gurule@lacnm.us::" providerId="AD" clId="Web-{216A8AC9-82B5-FA0D-6B48-8BA43BB493B8}" dt="2023-08-08T20:38:41.972" v="10"/>
      <pc:docMkLst>
        <pc:docMk/>
      </pc:docMkLst>
      <pc:sldChg chg="addSp delSp modSp">
        <pc:chgData name="angelica.gurule@lacnm.us" userId="S::urn:spo:guest#angelica.gurule@lacnm.us::" providerId="AD" clId="Web-{216A8AC9-82B5-FA0D-6B48-8BA43BB493B8}" dt="2023-08-08T20:38:41.972" v="10"/>
        <pc:sldMkLst>
          <pc:docMk/>
          <pc:sldMk cId="1380720387" sldId="316"/>
        </pc:sldMkLst>
        <pc:picChg chg="add del mod">
          <ac:chgData name="angelica.gurule@lacnm.us" userId="S::urn:spo:guest#angelica.gurule@lacnm.us::" providerId="AD" clId="Web-{216A8AC9-82B5-FA0D-6B48-8BA43BB493B8}" dt="2023-08-08T20:31:58.978" v="4"/>
          <ac:picMkLst>
            <pc:docMk/>
            <pc:sldMk cId="1380720387" sldId="316"/>
            <ac:picMk id="13" creationId="{99AED374-07EA-D757-B6C3-A67A149F5B01}"/>
          </ac:picMkLst>
        </pc:picChg>
        <pc:picChg chg="add del mod">
          <ac:chgData name="angelica.gurule@lacnm.us" userId="S::urn:spo:guest#angelica.gurule@lacnm.us::" providerId="AD" clId="Web-{216A8AC9-82B5-FA0D-6B48-8BA43BB493B8}" dt="2023-08-08T20:38:41.972" v="10"/>
          <ac:picMkLst>
            <pc:docMk/>
            <pc:sldMk cId="1380720387" sldId="316"/>
            <ac:picMk id="23" creationId="{9A4059B2-4574-03DA-3FEF-1AD8A4997433}"/>
          </ac:picMkLst>
        </pc:picChg>
        <pc:picChg chg="add mod">
          <ac:chgData name="angelica.gurule@lacnm.us" userId="S::urn:spo:guest#angelica.gurule@lacnm.us::" providerId="AD" clId="Web-{216A8AC9-82B5-FA0D-6B48-8BA43BB493B8}" dt="2023-08-08T20:38:38.315" v="9" actId="1076"/>
          <ac:picMkLst>
            <pc:docMk/>
            <pc:sldMk cId="1380720387" sldId="316"/>
            <ac:picMk id="24" creationId="{20FBA12B-D08C-4501-FF45-BCFB9079ED52}"/>
          </ac:picMkLst>
        </pc:picChg>
      </pc:sldChg>
    </pc:docChg>
  </pc:docChgLst>
  <pc:docChgLst>
    <pc:chgData name="angelica.gurule@lacnm.us" userId="S::urn:spo:guest#angelica.gurule@lacnm.us::" providerId="AD" clId="Web-{2FADAC8F-920F-48D1-E15C-E5A3F85357A9}"/>
    <pc:docChg chg="mod addSld modSld">
      <pc:chgData name="angelica.gurule@lacnm.us" userId="S::urn:spo:guest#angelica.gurule@lacnm.us::" providerId="AD" clId="Web-{2FADAC8F-920F-48D1-E15C-E5A3F85357A9}" dt="2023-08-08T20:24:11.380" v="50" actId="1076"/>
      <pc:docMkLst>
        <pc:docMk/>
      </pc:docMkLst>
      <pc:sldChg chg="modSp addCm modCm">
        <pc:chgData name="angelica.gurule@lacnm.us" userId="S::urn:spo:guest#angelica.gurule@lacnm.us::" providerId="AD" clId="Web-{2FADAC8F-920F-48D1-E15C-E5A3F85357A9}" dt="2023-08-08T20:05:29.453" v="5" actId="20577"/>
        <pc:sldMkLst>
          <pc:docMk/>
          <pc:sldMk cId="3649905866" sldId="259"/>
        </pc:sldMkLst>
        <pc:spChg chg="mod">
          <ac:chgData name="angelica.gurule@lacnm.us" userId="S::urn:spo:guest#angelica.gurule@lacnm.us::" providerId="AD" clId="Web-{2FADAC8F-920F-48D1-E15C-E5A3F85357A9}" dt="2023-08-08T20:05:29.453" v="5" actId="20577"/>
          <ac:spMkLst>
            <pc:docMk/>
            <pc:sldMk cId="3649905866" sldId="259"/>
            <ac:spMk id="3" creationId="{484C14D1-163D-0CD4-EEBB-D3DA3C4E064D}"/>
          </ac:spMkLst>
        </pc:spChg>
        <pc:extLst>
          <p:ext xmlns:p="http://schemas.openxmlformats.org/presentationml/2006/main" uri="{D6D511B9-2390-475A-947B-AFAB55BFBCF1}">
            <pc226:cmChg xmlns:pc226="http://schemas.microsoft.com/office/powerpoint/2022/06/main/command" chg="add mod">
              <pc226:chgData name="angelica.gurule@lacnm.us" userId="S::urn:spo:guest#angelica.gurule@lacnm.us::" providerId="AD" clId="Web-{2FADAC8F-920F-48D1-E15C-E5A3F85357A9}" dt="2023-08-08T20:05:29.453" v="5" actId="20577"/>
              <pc2:cmMkLst xmlns:pc2="http://schemas.microsoft.com/office/powerpoint/2019/9/main/command">
                <pc:docMk/>
                <pc:sldMk cId="3649905866" sldId="259"/>
                <pc2:cmMk id="{9A2CC83F-8C72-461D-8AAB-803A925EC8F9}"/>
              </pc2:cmMkLst>
            </pc226:cmChg>
            <pc226:cmChg xmlns:pc226="http://schemas.microsoft.com/office/powerpoint/2022/06/main/command" chg="add">
              <pc226:chgData name="angelica.gurule@lacnm.us" userId="S::urn:spo:guest#angelica.gurule@lacnm.us::" providerId="AD" clId="Web-{2FADAC8F-920F-48D1-E15C-E5A3F85357A9}" dt="2023-08-08T20:03:10.075" v="3"/>
              <pc2:cmMkLst xmlns:pc2="http://schemas.microsoft.com/office/powerpoint/2019/9/main/command">
                <pc:docMk/>
                <pc:sldMk cId="3649905866" sldId="259"/>
                <pc2:cmMk id="{6105CAE8-FA32-49A4-9499-30CAC52875AC}"/>
              </pc2:cmMkLst>
            </pc226:cmChg>
          </p:ext>
        </pc:extLst>
      </pc:sldChg>
      <pc:sldChg chg="addCm">
        <pc:chgData name="angelica.gurule@lacnm.us" userId="S::urn:spo:guest#angelica.gurule@lacnm.us::" providerId="AD" clId="Web-{2FADAC8F-920F-48D1-E15C-E5A3F85357A9}" dt="2023-08-08T20:14:37.479" v="29"/>
        <pc:sldMkLst>
          <pc:docMk/>
          <pc:sldMk cId="2695246110" sldId="303"/>
        </pc:sldMkLst>
        <pc:extLst>
          <p:ext xmlns:p="http://schemas.openxmlformats.org/presentationml/2006/main" uri="{D6D511B9-2390-475A-947B-AFAB55BFBCF1}">
            <pc226:cmChg xmlns:pc226="http://schemas.microsoft.com/office/powerpoint/2022/06/main/command" chg="add">
              <pc226:chgData name="angelica.gurule@lacnm.us" userId="S::urn:spo:guest#angelica.gurule@lacnm.us::" providerId="AD" clId="Web-{2FADAC8F-920F-48D1-E15C-E5A3F85357A9}" dt="2023-08-08T20:14:37.479" v="29"/>
              <pc2:cmMkLst xmlns:pc2="http://schemas.microsoft.com/office/powerpoint/2019/9/main/command">
                <pc:docMk/>
                <pc:sldMk cId="2695246110" sldId="303"/>
                <pc2:cmMk id="{774656F4-E0CF-4F5D-BF44-29B80A1A2132}"/>
              </pc2:cmMkLst>
            </pc226:cmChg>
          </p:ext>
        </pc:extLst>
      </pc:sldChg>
      <pc:sldChg chg="modSp addCm">
        <pc:chgData name="angelica.gurule@lacnm.us" userId="S::urn:spo:guest#angelica.gurule@lacnm.us::" providerId="AD" clId="Web-{2FADAC8F-920F-48D1-E15C-E5A3F85357A9}" dt="2023-08-08T20:18:49.890" v="48"/>
        <pc:sldMkLst>
          <pc:docMk/>
          <pc:sldMk cId="1380720387" sldId="316"/>
        </pc:sldMkLst>
        <pc:spChg chg="mod">
          <ac:chgData name="angelica.gurule@lacnm.us" userId="S::urn:spo:guest#angelica.gurule@lacnm.us::" providerId="AD" clId="Web-{2FADAC8F-920F-48D1-E15C-E5A3F85357A9}" dt="2023-08-08T20:16:35.231" v="47" actId="20577"/>
          <ac:spMkLst>
            <pc:docMk/>
            <pc:sldMk cId="1380720387" sldId="316"/>
            <ac:spMk id="17" creationId="{25194E4D-B6ED-9406-576A-4299E1BA2850}"/>
          </ac:spMkLst>
        </pc:spChg>
        <pc:spChg chg="mod">
          <ac:chgData name="angelica.gurule@lacnm.us" userId="S::urn:spo:guest#angelica.gurule@lacnm.us::" providerId="AD" clId="Web-{2FADAC8F-920F-48D1-E15C-E5A3F85357A9}" dt="2023-08-08T20:16:26.559" v="38" actId="20577"/>
          <ac:spMkLst>
            <pc:docMk/>
            <pc:sldMk cId="1380720387" sldId="316"/>
            <ac:spMk id="22" creationId="{C03BEBCD-F9EF-7B07-F1B7-9A550676162D}"/>
          </ac:spMkLst>
        </pc:spChg>
        <pc:extLst>
          <p:ext xmlns:p="http://schemas.openxmlformats.org/presentationml/2006/main" uri="{D6D511B9-2390-475A-947B-AFAB55BFBCF1}">
            <pc226:cmChg xmlns:pc226="http://schemas.microsoft.com/office/powerpoint/2022/06/main/command" chg="add">
              <pc226:chgData name="angelica.gurule@lacnm.us" userId="S::urn:spo:guest#angelica.gurule@lacnm.us::" providerId="AD" clId="Web-{2FADAC8F-920F-48D1-E15C-E5A3F85357A9}" dt="2023-08-08T20:18:49.890" v="48"/>
              <pc2:cmMkLst xmlns:pc2="http://schemas.microsoft.com/office/powerpoint/2019/9/main/command">
                <pc:docMk/>
                <pc:sldMk cId="1380720387" sldId="316"/>
                <pc2:cmMk id="{32E63B18-F8B9-43B5-8B61-1F51CD8919BB}"/>
              </pc2:cmMkLst>
            </pc226:cmChg>
          </p:ext>
        </pc:extLst>
      </pc:sldChg>
      <pc:sldChg chg="modSp addCm">
        <pc:chgData name="angelica.gurule@lacnm.us" userId="S::urn:spo:guest#angelica.gurule@lacnm.us::" providerId="AD" clId="Web-{2FADAC8F-920F-48D1-E15C-E5A3F85357A9}" dt="2023-08-08T20:11:13.569" v="14" actId="20577"/>
        <pc:sldMkLst>
          <pc:docMk/>
          <pc:sldMk cId="3936503910" sldId="325"/>
        </pc:sldMkLst>
        <pc:spChg chg="mod">
          <ac:chgData name="angelica.gurule@lacnm.us" userId="S::urn:spo:guest#angelica.gurule@lacnm.us::" providerId="AD" clId="Web-{2FADAC8F-920F-48D1-E15C-E5A3F85357A9}" dt="2023-08-08T20:11:13.569" v="14" actId="20577"/>
          <ac:spMkLst>
            <pc:docMk/>
            <pc:sldMk cId="3936503910" sldId="325"/>
            <ac:spMk id="6" creationId="{FDEBAF96-1993-E1F7-A344-BC908EC32A01}"/>
          </ac:spMkLst>
        </pc:spChg>
        <pc:extLst>
          <p:ext xmlns:p="http://schemas.openxmlformats.org/presentationml/2006/main" uri="{D6D511B9-2390-475A-947B-AFAB55BFBCF1}">
            <pc226:cmChg xmlns:pc226="http://schemas.microsoft.com/office/powerpoint/2022/06/main/command" chg="add">
              <pc226:chgData name="angelica.gurule@lacnm.us" userId="S::urn:spo:guest#angelica.gurule@lacnm.us::" providerId="AD" clId="Web-{2FADAC8F-920F-48D1-E15C-E5A3F85357A9}" dt="2023-08-08T20:11:11.334" v="13"/>
              <pc2:cmMkLst xmlns:pc2="http://schemas.microsoft.com/office/powerpoint/2019/9/main/command">
                <pc:docMk/>
                <pc:sldMk cId="3936503910" sldId="325"/>
                <pc2:cmMk id="{C96B9473-460C-492C-8EDF-EF040435FB7F}"/>
              </pc2:cmMkLst>
            </pc226:cmChg>
          </p:ext>
        </pc:extLst>
      </pc:sldChg>
      <pc:sldChg chg="addSp modSp addCm">
        <pc:chgData name="angelica.gurule@lacnm.us" userId="S::urn:spo:guest#angelica.gurule@lacnm.us::" providerId="AD" clId="Web-{2FADAC8F-920F-48D1-E15C-E5A3F85357A9}" dt="2023-08-08T20:24:11.380" v="50" actId="1076"/>
        <pc:sldMkLst>
          <pc:docMk/>
          <pc:sldMk cId="1859040106" sldId="331"/>
        </pc:sldMkLst>
        <pc:picChg chg="add mod">
          <ac:chgData name="angelica.gurule@lacnm.us" userId="S::urn:spo:guest#angelica.gurule@lacnm.us::" providerId="AD" clId="Web-{2FADAC8F-920F-48D1-E15C-E5A3F85357A9}" dt="2023-08-08T20:24:11.380" v="50" actId="1076"/>
          <ac:picMkLst>
            <pc:docMk/>
            <pc:sldMk cId="1859040106" sldId="331"/>
            <ac:picMk id="31" creationId="{ECFDD5EA-A5E4-EBE5-5AD5-6C69112DA0A4}"/>
          </ac:picMkLst>
        </pc:picChg>
        <pc:extLst>
          <p:ext xmlns:p="http://schemas.openxmlformats.org/presentationml/2006/main" uri="{D6D511B9-2390-475A-947B-AFAB55BFBCF1}">
            <pc226:cmChg xmlns:pc226="http://schemas.microsoft.com/office/powerpoint/2022/06/main/command" chg="add">
              <pc226:chgData name="angelica.gurule@lacnm.us" userId="S::urn:spo:guest#angelica.gurule@lacnm.us::" providerId="AD" clId="Web-{2FADAC8F-920F-48D1-E15C-E5A3F85357A9}" dt="2023-08-08T20:09:50.270" v="8"/>
              <pc2:cmMkLst xmlns:pc2="http://schemas.microsoft.com/office/powerpoint/2019/9/main/command">
                <pc:docMk/>
                <pc:sldMk cId="1859040106" sldId="331"/>
                <pc2:cmMk id="{0B863BC7-8608-464D-884B-F913DFCA566D}"/>
              </pc2:cmMkLst>
            </pc226:cmChg>
          </p:ext>
        </pc:extLst>
      </pc:sldChg>
      <pc:sldChg chg="modSp">
        <pc:chgData name="angelica.gurule@lacnm.us" userId="S::urn:spo:guest#angelica.gurule@lacnm.us::" providerId="AD" clId="Web-{2FADAC8F-920F-48D1-E15C-E5A3F85357A9}" dt="2023-08-08T20:12:53.570" v="28"/>
        <pc:sldMkLst>
          <pc:docMk/>
          <pc:sldMk cId="341308078" sldId="332"/>
        </pc:sldMkLst>
        <pc:graphicFrameChg chg="mod modGraphic">
          <ac:chgData name="angelica.gurule@lacnm.us" userId="S::urn:spo:guest#angelica.gurule@lacnm.us::" providerId="AD" clId="Web-{2FADAC8F-920F-48D1-E15C-E5A3F85357A9}" dt="2023-08-08T20:12:53.570" v="28"/>
          <ac:graphicFrameMkLst>
            <pc:docMk/>
            <pc:sldMk cId="341308078" sldId="332"/>
            <ac:graphicFrameMk id="9" creationId="{F17E1A8E-7E3E-71F2-5A19-C4890C232E14}"/>
          </ac:graphicFrameMkLst>
        </pc:graphicFrameChg>
      </pc:sldChg>
      <pc:sldChg chg="new addCm">
        <pc:chgData name="angelica.gurule@lacnm.us" userId="S::urn:spo:guest#angelica.gurule@lacnm.us::" providerId="AD" clId="Web-{2FADAC8F-920F-48D1-E15C-E5A3F85357A9}" dt="2023-08-08T20:08:06.721" v="7"/>
        <pc:sldMkLst>
          <pc:docMk/>
          <pc:sldMk cId="899501329" sldId="333"/>
        </pc:sldMkLst>
        <pc:extLst>
          <p:ext xmlns:p="http://schemas.openxmlformats.org/presentationml/2006/main" uri="{D6D511B9-2390-475A-947B-AFAB55BFBCF1}">
            <pc226:cmChg xmlns:pc226="http://schemas.microsoft.com/office/powerpoint/2022/06/main/command" chg="add">
              <pc226:chgData name="angelica.gurule@lacnm.us" userId="S::urn:spo:guest#angelica.gurule@lacnm.us::" providerId="AD" clId="Web-{2FADAC8F-920F-48D1-E15C-E5A3F85357A9}" dt="2023-08-08T20:08:06.721" v="7"/>
              <pc2:cmMkLst xmlns:pc2="http://schemas.microsoft.com/office/powerpoint/2019/9/main/command">
                <pc:docMk/>
                <pc:sldMk cId="899501329" sldId="333"/>
                <pc2:cmMk id="{8E4482F1-FBFC-4CE8-BF41-13D197E3754A}"/>
              </pc2:cmMkLst>
            </pc226:cmChg>
          </p:ext>
        </pc:extLst>
      </pc:sldChg>
    </pc:docChg>
  </pc:docChgLst>
  <pc:docChgLst>
    <pc:chgData name="angelica.gurule@lacnm.us" userId="S::urn:spo:guest#angelica.gurule@lacnm.us::" providerId="AD" clId="Web-{E2F51ABE-D92C-7E23-2CEB-1D5295AD4617}"/>
    <pc:docChg chg="modSld">
      <pc:chgData name="angelica.gurule@lacnm.us" userId="S::urn:spo:guest#angelica.gurule@lacnm.us::" providerId="AD" clId="Web-{E2F51ABE-D92C-7E23-2CEB-1D5295AD4617}" dt="2023-08-08T20:55:29.593" v="3" actId="1076"/>
      <pc:docMkLst>
        <pc:docMk/>
      </pc:docMkLst>
      <pc:sldChg chg="addSp delSp modSp">
        <pc:chgData name="angelica.gurule@lacnm.us" userId="S::urn:spo:guest#angelica.gurule@lacnm.us::" providerId="AD" clId="Web-{E2F51ABE-D92C-7E23-2CEB-1D5295AD4617}" dt="2023-08-08T20:55:29.593" v="3" actId="1076"/>
        <pc:sldMkLst>
          <pc:docMk/>
          <pc:sldMk cId="1380720387" sldId="316"/>
        </pc:sldMkLst>
        <pc:picChg chg="add del mod">
          <ac:chgData name="angelica.gurule@lacnm.us" userId="S::urn:spo:guest#angelica.gurule@lacnm.us::" providerId="AD" clId="Web-{E2F51ABE-D92C-7E23-2CEB-1D5295AD4617}" dt="2023-08-08T20:55:09.952" v="1"/>
          <ac:picMkLst>
            <pc:docMk/>
            <pc:sldMk cId="1380720387" sldId="316"/>
            <ac:picMk id="13" creationId="{37AC7133-C28B-8C62-4C78-FF6B07A448B8}"/>
          </ac:picMkLst>
        </pc:picChg>
        <pc:picChg chg="add mod">
          <ac:chgData name="angelica.gurule@lacnm.us" userId="S::urn:spo:guest#angelica.gurule@lacnm.us::" providerId="AD" clId="Web-{E2F51ABE-D92C-7E23-2CEB-1D5295AD4617}" dt="2023-08-08T20:55:29.593" v="3" actId="1076"/>
          <ac:picMkLst>
            <pc:docMk/>
            <pc:sldMk cId="1380720387" sldId="316"/>
            <ac:picMk id="23" creationId="{7F08BBA6-5FE6-0E9D-49BE-1D549A128282}"/>
          </ac:picMkLst>
        </pc:picChg>
      </pc:sldChg>
    </pc:docChg>
  </pc:docChgLst>
  <pc:docChgLst>
    <pc:chgData name="Alicia Fennell" userId="1e410152-cec4-4236-a1ae-6d0db5f3a68d" providerId="ADAL" clId="{E8008244-CE9D-4376-9148-F89C45C3BFF4}"/>
    <pc:docChg chg="undo custSel modSld">
      <pc:chgData name="Alicia Fennell" userId="1e410152-cec4-4236-a1ae-6d0db5f3a68d" providerId="ADAL" clId="{E8008244-CE9D-4376-9148-F89C45C3BFF4}" dt="2023-08-09T17:52:44.956" v="426" actId="20577"/>
      <pc:docMkLst>
        <pc:docMk/>
      </pc:docMkLst>
      <pc:sldChg chg="addCm">
        <pc:chgData name="Alicia Fennell" userId="1e410152-cec4-4236-a1ae-6d0db5f3a68d" providerId="ADAL" clId="{E8008244-CE9D-4376-9148-F89C45C3BFF4}" dt="2023-08-01T22:29:08.281" v="5"/>
        <pc:sldMkLst>
          <pc:docMk/>
          <pc:sldMk cId="337890833" sldId="256"/>
        </pc:sldMkLst>
        <pc:extLst>
          <p:ext xmlns:p="http://schemas.openxmlformats.org/presentationml/2006/main" uri="{D6D511B9-2390-475A-947B-AFAB55BFBCF1}">
            <pc226:cmChg xmlns:pc226="http://schemas.microsoft.com/office/powerpoint/2022/06/main/command" chg="add">
              <pc226:chgData name="Alicia Fennell" userId="1e410152-cec4-4236-a1ae-6d0db5f3a68d" providerId="ADAL" clId="{E8008244-CE9D-4376-9148-F89C45C3BFF4}" dt="2023-08-01T22:29:08.281" v="5"/>
              <pc2:cmMkLst xmlns:pc2="http://schemas.microsoft.com/office/powerpoint/2019/9/main/command">
                <pc:docMk/>
                <pc:sldMk cId="337890833" sldId="256"/>
                <pc2:cmMk id="{976D80E2-4BC5-4B1C-8967-24D6691BAB7E}"/>
              </pc2:cmMkLst>
            </pc226:cmChg>
          </p:ext>
        </pc:extLst>
      </pc:sldChg>
      <pc:sldChg chg="modSp mod modNotesTx">
        <pc:chgData name="Alicia Fennell" userId="1e410152-cec4-4236-a1ae-6d0db5f3a68d" providerId="ADAL" clId="{E8008244-CE9D-4376-9148-F89C45C3BFF4}" dt="2023-08-01T23:23:32.810" v="61" actId="20577"/>
        <pc:sldMkLst>
          <pc:docMk/>
          <pc:sldMk cId="3518292741" sldId="261"/>
        </pc:sldMkLst>
        <pc:spChg chg="mod">
          <ac:chgData name="Alicia Fennell" userId="1e410152-cec4-4236-a1ae-6d0db5f3a68d" providerId="ADAL" clId="{E8008244-CE9D-4376-9148-F89C45C3BFF4}" dt="2023-08-01T23:23:03.878" v="45" actId="20577"/>
          <ac:spMkLst>
            <pc:docMk/>
            <pc:sldMk cId="3518292741" sldId="261"/>
            <ac:spMk id="3" creationId="{A79260C6-0B0D-7EE4-2871-DACE2E86572F}"/>
          </ac:spMkLst>
        </pc:spChg>
      </pc:sldChg>
      <pc:sldChg chg="addCm">
        <pc:chgData name="Alicia Fennell" userId="1e410152-cec4-4236-a1ae-6d0db5f3a68d" providerId="ADAL" clId="{E8008244-CE9D-4376-9148-F89C45C3BFF4}" dt="2023-08-01T23:24:45.724" v="62"/>
        <pc:sldMkLst>
          <pc:docMk/>
          <pc:sldMk cId="2695246110" sldId="303"/>
        </pc:sldMkLst>
        <pc:extLst>
          <p:ext xmlns:p="http://schemas.openxmlformats.org/presentationml/2006/main" uri="{D6D511B9-2390-475A-947B-AFAB55BFBCF1}">
            <pc226:cmChg xmlns:pc226="http://schemas.microsoft.com/office/powerpoint/2022/06/main/command" chg="add">
              <pc226:chgData name="Alicia Fennell" userId="1e410152-cec4-4236-a1ae-6d0db5f3a68d" providerId="ADAL" clId="{E8008244-CE9D-4376-9148-F89C45C3BFF4}" dt="2023-08-01T23:24:45.724" v="62"/>
              <pc2:cmMkLst xmlns:pc2="http://schemas.microsoft.com/office/powerpoint/2019/9/main/command">
                <pc:docMk/>
                <pc:sldMk cId="2695246110" sldId="303"/>
                <pc2:cmMk id="{32E8C47C-17F5-49B2-8FA2-31E876AA86D7}"/>
              </pc2:cmMkLst>
            </pc226:cmChg>
          </p:ext>
        </pc:extLst>
      </pc:sldChg>
      <pc:sldChg chg="modCm">
        <pc:chgData name="Alicia Fennell" userId="1e410152-cec4-4236-a1ae-6d0db5f3a68d" providerId="ADAL" clId="{E8008244-CE9D-4376-9148-F89C45C3BFF4}" dt="2023-08-01T18:59:39.299" v="0"/>
        <pc:sldMkLst>
          <pc:docMk/>
          <pc:sldMk cId="1380720387" sldId="316"/>
        </pc:sldMkLst>
        <pc:extLst>
          <p:ext xmlns:p="http://schemas.openxmlformats.org/presentationml/2006/main" uri="{D6D511B9-2390-475A-947B-AFAB55BFBCF1}">
            <pc226:cmChg xmlns:pc226="http://schemas.microsoft.com/office/powerpoint/2022/06/main/command" chg="">
              <pc226:chgData name="Alicia Fennell" userId="1e410152-cec4-4236-a1ae-6d0db5f3a68d" providerId="ADAL" clId="{E8008244-CE9D-4376-9148-F89C45C3BFF4}" dt="2023-08-01T18:59:39.299" v="0"/>
              <pc2:cmMkLst xmlns:pc2="http://schemas.microsoft.com/office/powerpoint/2019/9/main/command">
                <pc:docMk/>
                <pc:sldMk cId="1380720387" sldId="316"/>
                <pc2:cmMk id="{09327FCE-4CEE-476F-B993-00F2A5D8BFF0}"/>
              </pc2:cmMkLst>
              <pc226:cmRplyChg chg="add">
                <pc226:chgData name="Alicia Fennell" userId="1e410152-cec4-4236-a1ae-6d0db5f3a68d" providerId="ADAL" clId="{E8008244-CE9D-4376-9148-F89C45C3BFF4}" dt="2023-08-01T18:59:39.299" v="0"/>
                <pc2:cmRplyMkLst xmlns:pc2="http://schemas.microsoft.com/office/powerpoint/2019/9/main/command">
                  <pc:docMk/>
                  <pc:sldMk cId="1380720387" sldId="316"/>
                  <pc2:cmMk id="{09327FCE-4CEE-476F-B993-00F2A5D8BFF0}"/>
                  <pc2:cmRplyMk id="{5105D5C2-D01E-4E14-BDF3-8A28A4BD578E}"/>
                </pc2:cmRplyMkLst>
              </pc226:cmRplyChg>
            </pc226:cmChg>
          </p:ext>
        </pc:extLst>
      </pc:sldChg>
      <pc:sldChg chg="modNotesTx">
        <pc:chgData name="Alicia Fennell" userId="1e410152-cec4-4236-a1ae-6d0db5f3a68d" providerId="ADAL" clId="{E8008244-CE9D-4376-9148-F89C45C3BFF4}" dt="2023-08-01T23:27:04.655" v="92" actId="20577"/>
        <pc:sldMkLst>
          <pc:docMk/>
          <pc:sldMk cId="779397587" sldId="320"/>
        </pc:sldMkLst>
      </pc:sldChg>
      <pc:sldChg chg="modNotesTx">
        <pc:chgData name="Alicia Fennell" userId="1e410152-cec4-4236-a1ae-6d0db5f3a68d" providerId="ADAL" clId="{E8008244-CE9D-4376-9148-F89C45C3BFF4}" dt="2023-08-02T16:55:45.895" v="107" actId="20577"/>
        <pc:sldMkLst>
          <pc:docMk/>
          <pc:sldMk cId="3348866386" sldId="323"/>
        </pc:sldMkLst>
      </pc:sldChg>
      <pc:sldChg chg="modSp mod modCm modNotesTx">
        <pc:chgData name="Alicia Fennell" userId="1e410152-cec4-4236-a1ae-6d0db5f3a68d" providerId="ADAL" clId="{E8008244-CE9D-4376-9148-F89C45C3BFF4}" dt="2023-08-09T17:52:44.956" v="426" actId="20577"/>
        <pc:sldMkLst>
          <pc:docMk/>
          <pc:sldMk cId="3936503910" sldId="325"/>
        </pc:sldMkLst>
        <pc:spChg chg="mod">
          <ac:chgData name="Alicia Fennell" userId="1e410152-cec4-4236-a1ae-6d0db5f3a68d" providerId="ADAL" clId="{E8008244-CE9D-4376-9148-F89C45C3BFF4}" dt="2023-08-02T16:57:29.734" v="139" actId="20577"/>
          <ac:spMkLst>
            <pc:docMk/>
            <pc:sldMk cId="3936503910" sldId="325"/>
            <ac:spMk id="4" creationId="{F9632013-29ED-BBDC-3403-9F9F0113AC4F}"/>
          </ac:spMkLst>
        </pc:spChg>
        <pc:spChg chg="mod">
          <ac:chgData name="Alicia Fennell" userId="1e410152-cec4-4236-a1ae-6d0db5f3a68d" providerId="ADAL" clId="{E8008244-CE9D-4376-9148-F89C45C3BFF4}" dt="2023-08-09T17:52:44.956" v="426" actId="20577"/>
          <ac:spMkLst>
            <pc:docMk/>
            <pc:sldMk cId="3936503910" sldId="325"/>
            <ac:spMk id="6" creationId="{FDEBAF96-1993-E1F7-A344-BC908EC32A01}"/>
          </ac:spMkLst>
        </pc:spChg>
        <pc:extLst>
          <p:ext xmlns:p="http://schemas.openxmlformats.org/presentationml/2006/main" uri="{D6D511B9-2390-475A-947B-AFAB55BFBCF1}">
            <pc226:cmChg xmlns:pc226="http://schemas.microsoft.com/office/powerpoint/2022/06/main/command" chg="mod">
              <pc226:chgData name="Alicia Fennell" userId="1e410152-cec4-4236-a1ae-6d0db5f3a68d" providerId="ADAL" clId="{E8008244-CE9D-4376-9148-F89C45C3BFF4}" dt="2023-08-09T17:52:44.956" v="426" actId="20577"/>
              <pc2:cmMkLst xmlns:pc2="http://schemas.microsoft.com/office/powerpoint/2019/9/main/command">
                <pc:docMk/>
                <pc:sldMk cId="3936503910" sldId="325"/>
                <pc2:cmMk id="{C96B9473-460C-492C-8EDF-EF040435FB7F}"/>
              </pc2:cmMkLst>
            </pc226:cmChg>
          </p:ext>
        </pc:extLst>
      </pc:sldChg>
      <pc:sldChg chg="modSp mod">
        <pc:chgData name="Alicia Fennell" userId="1e410152-cec4-4236-a1ae-6d0db5f3a68d" providerId="ADAL" clId="{E8008244-CE9D-4376-9148-F89C45C3BFF4}" dt="2023-08-01T19:01:07.815" v="4" actId="14100"/>
        <pc:sldMkLst>
          <pc:docMk/>
          <pc:sldMk cId="133501175" sldId="326"/>
        </pc:sldMkLst>
        <pc:spChg chg="mod">
          <ac:chgData name="Alicia Fennell" userId="1e410152-cec4-4236-a1ae-6d0db5f3a68d" providerId="ADAL" clId="{E8008244-CE9D-4376-9148-F89C45C3BFF4}" dt="2023-08-01T19:01:07.815" v="4" actId="14100"/>
          <ac:spMkLst>
            <pc:docMk/>
            <pc:sldMk cId="133501175" sldId="326"/>
            <ac:spMk id="3" creationId="{64BEC595-E38F-22D3-26CF-F7CE78CBDACA}"/>
          </ac:spMkLst>
        </pc:spChg>
      </pc:sldChg>
      <pc:sldChg chg="modSp mod">
        <pc:chgData name="Alicia Fennell" userId="1e410152-cec4-4236-a1ae-6d0db5f3a68d" providerId="ADAL" clId="{E8008244-CE9D-4376-9148-F89C45C3BFF4}" dt="2023-08-02T16:58:16.753" v="140" actId="20577"/>
        <pc:sldMkLst>
          <pc:docMk/>
          <pc:sldMk cId="619511006" sldId="327"/>
        </pc:sldMkLst>
        <pc:spChg chg="mod">
          <ac:chgData name="Alicia Fennell" userId="1e410152-cec4-4236-a1ae-6d0db5f3a68d" providerId="ADAL" clId="{E8008244-CE9D-4376-9148-F89C45C3BFF4}" dt="2023-08-02T16:58:16.753" v="140" actId="20577"/>
          <ac:spMkLst>
            <pc:docMk/>
            <pc:sldMk cId="619511006" sldId="327"/>
            <ac:spMk id="3" creationId="{735479C1-309C-96E2-FA84-69472187CF91}"/>
          </ac:spMkLst>
        </pc:spChg>
      </pc:sldChg>
      <pc:sldChg chg="modSp modNotesTx">
        <pc:chgData name="Alicia Fennell" userId="1e410152-cec4-4236-a1ae-6d0db5f3a68d" providerId="ADAL" clId="{E8008244-CE9D-4376-9148-F89C45C3BFF4}" dt="2023-08-02T17:11:21.933" v="425" actId="20577"/>
        <pc:sldMkLst>
          <pc:docMk/>
          <pc:sldMk cId="756674828" sldId="329"/>
        </pc:sldMkLst>
        <pc:graphicFrameChg chg="mod">
          <ac:chgData name="Alicia Fennell" userId="1e410152-cec4-4236-a1ae-6d0db5f3a68d" providerId="ADAL" clId="{E8008244-CE9D-4376-9148-F89C45C3BFF4}" dt="2023-08-02T17:08:26.167" v="216" actId="20577"/>
          <ac:graphicFrameMkLst>
            <pc:docMk/>
            <pc:sldMk cId="756674828" sldId="329"/>
            <ac:graphicFrameMk id="4" creationId="{A742290C-2ECD-F87C-5131-19C5E07360CB}"/>
          </ac:graphicFrameMkLst>
        </pc:graphicFrameChg>
      </pc:sldChg>
      <pc:sldChg chg="modSp modNotesTx">
        <pc:chgData name="Alicia Fennell" userId="1e410152-cec4-4236-a1ae-6d0db5f3a68d" providerId="ADAL" clId="{E8008244-CE9D-4376-9148-F89C45C3BFF4}" dt="2023-08-02T17:10:56.317" v="393" actId="20577"/>
        <pc:sldMkLst>
          <pc:docMk/>
          <pc:sldMk cId="1503611940" sldId="330"/>
        </pc:sldMkLst>
        <pc:graphicFrameChg chg="mod">
          <ac:chgData name="Alicia Fennell" userId="1e410152-cec4-4236-a1ae-6d0db5f3a68d" providerId="ADAL" clId="{E8008244-CE9D-4376-9148-F89C45C3BFF4}" dt="2023-08-02T17:09:04.705" v="218" actId="20577"/>
          <ac:graphicFrameMkLst>
            <pc:docMk/>
            <pc:sldMk cId="1503611940" sldId="330"/>
            <ac:graphicFrameMk id="4" creationId="{A742290C-2ECD-F87C-5131-19C5E07360CB}"/>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255DF6-A614-4CBE-9B5E-24897651B6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D3E43A0-2942-47EE-AA72-923C7C807938}">
      <dgm:prSet/>
      <dgm:spPr/>
      <dgm:t>
        <a:bodyPr/>
        <a:lstStyle/>
        <a:p>
          <a:pPr>
            <a:lnSpc>
              <a:spcPct val="100000"/>
            </a:lnSpc>
          </a:pPr>
          <a:r>
            <a:rPr lang="en-US" b="0"/>
            <a:t>Provide background and an overview of the Climate Action Plan (CAP) development process.</a:t>
          </a:r>
          <a:endParaRPr lang="en-US"/>
        </a:p>
      </dgm:t>
    </dgm:pt>
    <dgm:pt modelId="{C3E877D8-9750-4A0A-8E96-E15454762DB8}" type="parTrans" cxnId="{044AC54B-0B01-4470-B9B4-947DE83088B7}">
      <dgm:prSet/>
      <dgm:spPr/>
      <dgm:t>
        <a:bodyPr/>
        <a:lstStyle/>
        <a:p>
          <a:endParaRPr lang="en-US"/>
        </a:p>
      </dgm:t>
    </dgm:pt>
    <dgm:pt modelId="{F75C5C0F-6E79-4508-96E9-1261F5F83B56}" type="sibTrans" cxnId="{044AC54B-0B01-4470-B9B4-947DE83088B7}">
      <dgm:prSet/>
      <dgm:spPr/>
      <dgm:t>
        <a:bodyPr/>
        <a:lstStyle/>
        <a:p>
          <a:endParaRPr lang="en-US"/>
        </a:p>
      </dgm:t>
    </dgm:pt>
    <dgm:pt modelId="{EE55DC44-D100-4C37-B35E-A7EC556F4C88}">
      <dgm:prSet/>
      <dgm:spPr/>
      <dgm:t>
        <a:bodyPr/>
        <a:lstStyle/>
        <a:p>
          <a:pPr>
            <a:lnSpc>
              <a:spcPct val="100000"/>
            </a:lnSpc>
          </a:pPr>
          <a:r>
            <a:rPr lang="en-US" b="0"/>
            <a:t>Provide background and an overview of the Outreach Plan, including future County Council touchpoints.</a:t>
          </a:r>
          <a:endParaRPr lang="en-US"/>
        </a:p>
      </dgm:t>
    </dgm:pt>
    <dgm:pt modelId="{B282B83F-1AD9-4C28-AF79-AEFC4C4E1E77}" type="parTrans" cxnId="{D02EE9B4-E478-4259-B388-E892CB161190}">
      <dgm:prSet/>
      <dgm:spPr/>
      <dgm:t>
        <a:bodyPr/>
        <a:lstStyle/>
        <a:p>
          <a:endParaRPr lang="en-US"/>
        </a:p>
      </dgm:t>
    </dgm:pt>
    <dgm:pt modelId="{B9671480-018E-4FD9-9BD2-D29B74C7A6AD}" type="sibTrans" cxnId="{D02EE9B4-E478-4259-B388-E892CB161190}">
      <dgm:prSet/>
      <dgm:spPr/>
      <dgm:t>
        <a:bodyPr/>
        <a:lstStyle/>
        <a:p>
          <a:endParaRPr lang="en-US"/>
        </a:p>
      </dgm:t>
    </dgm:pt>
    <dgm:pt modelId="{8AEE5DED-C421-4884-8E80-1C878CE9D96D}">
      <dgm:prSet/>
      <dgm:spPr/>
      <dgm:t>
        <a:bodyPr/>
        <a:lstStyle/>
        <a:p>
          <a:pPr>
            <a:lnSpc>
              <a:spcPct val="100000"/>
            </a:lnSpc>
          </a:pPr>
          <a:r>
            <a:rPr lang="en-US" b="0"/>
            <a:t>Provide background and an overview of the greenhouse gas (GHG) inventories’ methodology.</a:t>
          </a:r>
          <a:endParaRPr lang="en-US"/>
        </a:p>
      </dgm:t>
    </dgm:pt>
    <dgm:pt modelId="{4BD96ED2-9E0E-473B-9880-910341A5A3E6}" type="parTrans" cxnId="{8512E14A-4F14-4369-9185-00333005D056}">
      <dgm:prSet/>
      <dgm:spPr/>
      <dgm:t>
        <a:bodyPr/>
        <a:lstStyle/>
        <a:p>
          <a:endParaRPr lang="en-US"/>
        </a:p>
      </dgm:t>
    </dgm:pt>
    <dgm:pt modelId="{FC1A297D-196A-4175-9933-74475149EB70}" type="sibTrans" cxnId="{8512E14A-4F14-4369-9185-00333005D056}">
      <dgm:prSet/>
      <dgm:spPr/>
      <dgm:t>
        <a:bodyPr/>
        <a:lstStyle/>
        <a:p>
          <a:endParaRPr lang="en-US"/>
        </a:p>
      </dgm:t>
    </dgm:pt>
    <dgm:pt modelId="{5F6124E1-1373-4448-B176-873D6A28768F}" type="pres">
      <dgm:prSet presAssocID="{FC255DF6-A614-4CBE-9B5E-24897651B68C}" presName="root" presStyleCnt="0">
        <dgm:presLayoutVars>
          <dgm:dir/>
          <dgm:resizeHandles val="exact"/>
        </dgm:presLayoutVars>
      </dgm:prSet>
      <dgm:spPr/>
    </dgm:pt>
    <dgm:pt modelId="{B7F604AD-FA47-4C59-92B7-68E28A8022A7}" type="pres">
      <dgm:prSet presAssocID="{ED3E43A0-2942-47EE-AA72-923C7C807938}" presName="compNode" presStyleCnt="0"/>
      <dgm:spPr/>
    </dgm:pt>
    <dgm:pt modelId="{50A66394-9096-486E-8FA1-6AC6C75047C1}" type="pres">
      <dgm:prSet presAssocID="{ED3E43A0-2942-47EE-AA72-923C7C807938}" presName="bgRect" presStyleLbl="bgShp" presStyleIdx="0" presStyleCnt="3" custLinFactNeighborY="2226"/>
      <dgm:spPr>
        <a:solidFill>
          <a:schemeClr val="tx2">
            <a:lumMod val="20000"/>
            <a:lumOff val="80000"/>
          </a:schemeClr>
        </a:solidFill>
      </dgm:spPr>
    </dgm:pt>
    <dgm:pt modelId="{5A6490EA-EA4F-4E78-8289-4DE92FDD566E}" type="pres">
      <dgm:prSet presAssocID="{ED3E43A0-2942-47EE-AA72-923C7C80793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D5E5F4F7-85A8-4448-9B37-5486A71227FC}" type="pres">
      <dgm:prSet presAssocID="{ED3E43A0-2942-47EE-AA72-923C7C807938}" presName="spaceRect" presStyleCnt="0"/>
      <dgm:spPr/>
    </dgm:pt>
    <dgm:pt modelId="{478EA05E-20C5-4DAC-86BB-81542332B2FE}" type="pres">
      <dgm:prSet presAssocID="{ED3E43A0-2942-47EE-AA72-923C7C807938}" presName="parTx" presStyleLbl="revTx" presStyleIdx="0" presStyleCnt="3">
        <dgm:presLayoutVars>
          <dgm:chMax val="0"/>
          <dgm:chPref val="0"/>
        </dgm:presLayoutVars>
      </dgm:prSet>
      <dgm:spPr/>
    </dgm:pt>
    <dgm:pt modelId="{D3B11EF0-D25F-4D46-B4B3-3E430143A97C}" type="pres">
      <dgm:prSet presAssocID="{F75C5C0F-6E79-4508-96E9-1261F5F83B56}" presName="sibTrans" presStyleCnt="0"/>
      <dgm:spPr/>
    </dgm:pt>
    <dgm:pt modelId="{4B929E75-8B97-456B-A20C-359FAA533A27}" type="pres">
      <dgm:prSet presAssocID="{EE55DC44-D100-4C37-B35E-A7EC556F4C88}" presName="compNode" presStyleCnt="0"/>
      <dgm:spPr/>
    </dgm:pt>
    <dgm:pt modelId="{B6E551BD-CBDC-428C-9806-94DB00F0F861}" type="pres">
      <dgm:prSet presAssocID="{EE55DC44-D100-4C37-B35E-A7EC556F4C88}" presName="bgRect" presStyleLbl="bgShp" presStyleIdx="1" presStyleCnt="3"/>
      <dgm:spPr>
        <a:solidFill>
          <a:schemeClr val="tx2">
            <a:lumMod val="20000"/>
            <a:lumOff val="80000"/>
          </a:schemeClr>
        </a:solidFill>
      </dgm:spPr>
    </dgm:pt>
    <dgm:pt modelId="{D39A7831-27D2-4724-9B0F-CFF9038262AB}" type="pres">
      <dgm:prSet presAssocID="{EE55DC44-D100-4C37-B35E-A7EC556F4C8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1017781F-B7AA-40CE-B565-6C12F2CE6E81}" type="pres">
      <dgm:prSet presAssocID="{EE55DC44-D100-4C37-B35E-A7EC556F4C88}" presName="spaceRect" presStyleCnt="0"/>
      <dgm:spPr/>
    </dgm:pt>
    <dgm:pt modelId="{65337381-1710-4916-AF1C-C71B6BA219EA}" type="pres">
      <dgm:prSet presAssocID="{EE55DC44-D100-4C37-B35E-A7EC556F4C88}" presName="parTx" presStyleLbl="revTx" presStyleIdx="1" presStyleCnt="3">
        <dgm:presLayoutVars>
          <dgm:chMax val="0"/>
          <dgm:chPref val="0"/>
        </dgm:presLayoutVars>
      </dgm:prSet>
      <dgm:spPr/>
    </dgm:pt>
    <dgm:pt modelId="{CB58991F-F48B-4050-AD60-22BC5B975234}" type="pres">
      <dgm:prSet presAssocID="{B9671480-018E-4FD9-9BD2-D29B74C7A6AD}" presName="sibTrans" presStyleCnt="0"/>
      <dgm:spPr/>
    </dgm:pt>
    <dgm:pt modelId="{5838CE36-986D-4F73-A774-0683B645467C}" type="pres">
      <dgm:prSet presAssocID="{8AEE5DED-C421-4884-8E80-1C878CE9D96D}" presName="compNode" presStyleCnt="0"/>
      <dgm:spPr/>
    </dgm:pt>
    <dgm:pt modelId="{6FB2C330-1945-461F-82D9-164E85388163}" type="pres">
      <dgm:prSet presAssocID="{8AEE5DED-C421-4884-8E80-1C878CE9D96D}" presName="bgRect" presStyleLbl="bgShp" presStyleIdx="2" presStyleCnt="3"/>
      <dgm:spPr>
        <a:solidFill>
          <a:schemeClr val="tx2">
            <a:lumMod val="20000"/>
            <a:lumOff val="80000"/>
          </a:schemeClr>
        </a:solidFill>
      </dgm:spPr>
    </dgm:pt>
    <dgm:pt modelId="{B52CEDF4-5C76-45FE-B48C-D439FEB8C6CA}" type="pres">
      <dgm:prSet presAssocID="{8AEE5DED-C421-4884-8E80-1C878CE9D96D}" presName="iconRect" presStyleLbl="node1" presStyleIdx="2" presStyleCnt="3" custAng="0"/>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r graph with downward trend with solid fill"/>
        </a:ext>
      </dgm:extLst>
    </dgm:pt>
    <dgm:pt modelId="{FD828038-C6DF-49FC-8ACC-D305F16EBCC4}" type="pres">
      <dgm:prSet presAssocID="{8AEE5DED-C421-4884-8E80-1C878CE9D96D}" presName="spaceRect" presStyleCnt="0"/>
      <dgm:spPr/>
    </dgm:pt>
    <dgm:pt modelId="{A645D845-3612-42D0-99CE-09A5402DB6C7}" type="pres">
      <dgm:prSet presAssocID="{8AEE5DED-C421-4884-8E80-1C878CE9D96D}" presName="parTx" presStyleLbl="revTx" presStyleIdx="2" presStyleCnt="3">
        <dgm:presLayoutVars>
          <dgm:chMax val="0"/>
          <dgm:chPref val="0"/>
        </dgm:presLayoutVars>
      </dgm:prSet>
      <dgm:spPr/>
    </dgm:pt>
  </dgm:ptLst>
  <dgm:cxnLst>
    <dgm:cxn modelId="{8512E14A-4F14-4369-9185-00333005D056}" srcId="{FC255DF6-A614-4CBE-9B5E-24897651B68C}" destId="{8AEE5DED-C421-4884-8E80-1C878CE9D96D}" srcOrd="2" destOrd="0" parTransId="{4BD96ED2-9E0E-473B-9880-910341A5A3E6}" sibTransId="{FC1A297D-196A-4175-9933-74475149EB70}"/>
    <dgm:cxn modelId="{044AC54B-0B01-4470-B9B4-947DE83088B7}" srcId="{FC255DF6-A614-4CBE-9B5E-24897651B68C}" destId="{ED3E43A0-2942-47EE-AA72-923C7C807938}" srcOrd="0" destOrd="0" parTransId="{C3E877D8-9750-4A0A-8E96-E15454762DB8}" sibTransId="{F75C5C0F-6E79-4508-96E9-1261F5F83B56}"/>
    <dgm:cxn modelId="{D5112855-44F5-4C7A-AA14-D354063CB308}" type="presOf" srcId="{8AEE5DED-C421-4884-8E80-1C878CE9D96D}" destId="{A645D845-3612-42D0-99CE-09A5402DB6C7}" srcOrd="0" destOrd="0" presId="urn:microsoft.com/office/officeart/2018/2/layout/IconVerticalSolidList"/>
    <dgm:cxn modelId="{E1F08577-ACCC-427D-B23A-2ABE687467E7}" type="presOf" srcId="{FC255DF6-A614-4CBE-9B5E-24897651B68C}" destId="{5F6124E1-1373-4448-B176-873D6A28768F}" srcOrd="0" destOrd="0" presId="urn:microsoft.com/office/officeart/2018/2/layout/IconVerticalSolidList"/>
    <dgm:cxn modelId="{7A665E9D-4630-48E6-80BD-D52ED3ED8B93}" type="presOf" srcId="{EE55DC44-D100-4C37-B35E-A7EC556F4C88}" destId="{65337381-1710-4916-AF1C-C71B6BA219EA}" srcOrd="0" destOrd="0" presId="urn:microsoft.com/office/officeart/2018/2/layout/IconVerticalSolidList"/>
    <dgm:cxn modelId="{D02EE9B4-E478-4259-B388-E892CB161190}" srcId="{FC255DF6-A614-4CBE-9B5E-24897651B68C}" destId="{EE55DC44-D100-4C37-B35E-A7EC556F4C88}" srcOrd="1" destOrd="0" parTransId="{B282B83F-1AD9-4C28-AF79-AEFC4C4E1E77}" sibTransId="{B9671480-018E-4FD9-9BD2-D29B74C7A6AD}"/>
    <dgm:cxn modelId="{D29C23DB-2BB3-4F1D-93A2-C42880342D69}" type="presOf" srcId="{ED3E43A0-2942-47EE-AA72-923C7C807938}" destId="{478EA05E-20C5-4DAC-86BB-81542332B2FE}" srcOrd="0" destOrd="0" presId="urn:microsoft.com/office/officeart/2018/2/layout/IconVerticalSolidList"/>
    <dgm:cxn modelId="{C92CF964-840F-484C-9516-7D0DC0347E12}" type="presParOf" srcId="{5F6124E1-1373-4448-B176-873D6A28768F}" destId="{B7F604AD-FA47-4C59-92B7-68E28A8022A7}" srcOrd="0" destOrd="0" presId="urn:microsoft.com/office/officeart/2018/2/layout/IconVerticalSolidList"/>
    <dgm:cxn modelId="{8D09C100-AF76-49C1-A953-5AD7C2B81AC9}" type="presParOf" srcId="{B7F604AD-FA47-4C59-92B7-68E28A8022A7}" destId="{50A66394-9096-486E-8FA1-6AC6C75047C1}" srcOrd="0" destOrd="0" presId="urn:microsoft.com/office/officeart/2018/2/layout/IconVerticalSolidList"/>
    <dgm:cxn modelId="{FF143C54-C805-4DE6-8ECD-D42F8D2A6DE0}" type="presParOf" srcId="{B7F604AD-FA47-4C59-92B7-68E28A8022A7}" destId="{5A6490EA-EA4F-4E78-8289-4DE92FDD566E}" srcOrd="1" destOrd="0" presId="urn:microsoft.com/office/officeart/2018/2/layout/IconVerticalSolidList"/>
    <dgm:cxn modelId="{54011434-E5AE-4983-B450-3FC0C68A28F3}" type="presParOf" srcId="{B7F604AD-FA47-4C59-92B7-68E28A8022A7}" destId="{D5E5F4F7-85A8-4448-9B37-5486A71227FC}" srcOrd="2" destOrd="0" presId="urn:microsoft.com/office/officeart/2018/2/layout/IconVerticalSolidList"/>
    <dgm:cxn modelId="{04D93C8B-A311-4D77-9173-FC4C84EBA1EC}" type="presParOf" srcId="{B7F604AD-FA47-4C59-92B7-68E28A8022A7}" destId="{478EA05E-20C5-4DAC-86BB-81542332B2FE}" srcOrd="3" destOrd="0" presId="urn:microsoft.com/office/officeart/2018/2/layout/IconVerticalSolidList"/>
    <dgm:cxn modelId="{8D74EB25-5776-4489-88A2-75EA8F1AE66D}" type="presParOf" srcId="{5F6124E1-1373-4448-B176-873D6A28768F}" destId="{D3B11EF0-D25F-4D46-B4B3-3E430143A97C}" srcOrd="1" destOrd="0" presId="urn:microsoft.com/office/officeart/2018/2/layout/IconVerticalSolidList"/>
    <dgm:cxn modelId="{EDCA6922-0C67-40A7-88BE-C935B1FB6A82}" type="presParOf" srcId="{5F6124E1-1373-4448-B176-873D6A28768F}" destId="{4B929E75-8B97-456B-A20C-359FAA533A27}" srcOrd="2" destOrd="0" presId="urn:microsoft.com/office/officeart/2018/2/layout/IconVerticalSolidList"/>
    <dgm:cxn modelId="{64615250-A253-4E4E-84A8-F6B0885590F1}" type="presParOf" srcId="{4B929E75-8B97-456B-A20C-359FAA533A27}" destId="{B6E551BD-CBDC-428C-9806-94DB00F0F861}" srcOrd="0" destOrd="0" presId="urn:microsoft.com/office/officeart/2018/2/layout/IconVerticalSolidList"/>
    <dgm:cxn modelId="{D3A754B8-5A66-4DFF-A0A9-8DA54A5C2988}" type="presParOf" srcId="{4B929E75-8B97-456B-A20C-359FAA533A27}" destId="{D39A7831-27D2-4724-9B0F-CFF9038262AB}" srcOrd="1" destOrd="0" presId="urn:microsoft.com/office/officeart/2018/2/layout/IconVerticalSolidList"/>
    <dgm:cxn modelId="{449BF625-CBE4-4F03-BFAF-C34D731B4669}" type="presParOf" srcId="{4B929E75-8B97-456B-A20C-359FAA533A27}" destId="{1017781F-B7AA-40CE-B565-6C12F2CE6E81}" srcOrd="2" destOrd="0" presId="urn:microsoft.com/office/officeart/2018/2/layout/IconVerticalSolidList"/>
    <dgm:cxn modelId="{A3E6C1B8-17AA-4455-A3F8-3E195636B7E1}" type="presParOf" srcId="{4B929E75-8B97-456B-A20C-359FAA533A27}" destId="{65337381-1710-4916-AF1C-C71B6BA219EA}" srcOrd="3" destOrd="0" presId="urn:microsoft.com/office/officeart/2018/2/layout/IconVerticalSolidList"/>
    <dgm:cxn modelId="{A6DA0B5D-32CC-4A8E-811F-12C7323A4CAC}" type="presParOf" srcId="{5F6124E1-1373-4448-B176-873D6A28768F}" destId="{CB58991F-F48B-4050-AD60-22BC5B975234}" srcOrd="3" destOrd="0" presId="urn:microsoft.com/office/officeart/2018/2/layout/IconVerticalSolidList"/>
    <dgm:cxn modelId="{E5403CD3-42E5-4F19-A50D-CD106EF8DD54}" type="presParOf" srcId="{5F6124E1-1373-4448-B176-873D6A28768F}" destId="{5838CE36-986D-4F73-A774-0683B645467C}" srcOrd="4" destOrd="0" presId="urn:microsoft.com/office/officeart/2018/2/layout/IconVerticalSolidList"/>
    <dgm:cxn modelId="{DE318B41-A2A3-4C4C-8136-04085323E1CE}" type="presParOf" srcId="{5838CE36-986D-4F73-A774-0683B645467C}" destId="{6FB2C330-1945-461F-82D9-164E85388163}" srcOrd="0" destOrd="0" presId="urn:microsoft.com/office/officeart/2018/2/layout/IconVerticalSolidList"/>
    <dgm:cxn modelId="{5F667CC8-E45B-4CE9-A308-3EA32640527C}" type="presParOf" srcId="{5838CE36-986D-4F73-A774-0683B645467C}" destId="{B52CEDF4-5C76-45FE-B48C-D439FEB8C6CA}" srcOrd="1" destOrd="0" presId="urn:microsoft.com/office/officeart/2018/2/layout/IconVerticalSolidList"/>
    <dgm:cxn modelId="{8F31688E-180C-489B-8445-E06C001A16EE}" type="presParOf" srcId="{5838CE36-986D-4F73-A774-0683B645467C}" destId="{FD828038-C6DF-49FC-8ACC-D305F16EBCC4}" srcOrd="2" destOrd="0" presId="urn:microsoft.com/office/officeart/2018/2/layout/IconVerticalSolidList"/>
    <dgm:cxn modelId="{E5D8B20D-6FAD-4D39-941A-3F156C87F8A0}" type="presParOf" srcId="{5838CE36-986D-4F73-A774-0683B645467C}" destId="{A645D845-3612-42D0-99CE-09A5402DB6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A5113C-250B-4F49-BDC2-77157EBE592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E74752B-43D1-4438-90B7-D6763443B667}">
      <dgm:prSet/>
      <dgm:spPr/>
      <dgm:t>
        <a:bodyPr/>
        <a:lstStyle/>
        <a:p>
          <a:r>
            <a:rPr lang="en-US"/>
            <a:t>An Outreach Plan will inform </a:t>
          </a:r>
          <a:r>
            <a:rPr lang="en-US" b="1"/>
            <a:t>who, how, and when </a:t>
          </a:r>
          <a:r>
            <a:rPr lang="en-US"/>
            <a:t>we plan to engage members of the public, internal County staff, and external County stakeholders</a:t>
          </a:r>
        </a:p>
      </dgm:t>
    </dgm:pt>
    <dgm:pt modelId="{F9681B24-E91C-4244-8017-4B0D4B104EAB}" type="parTrans" cxnId="{CCBF7C66-D739-4F44-B8CC-73D321E39A6B}">
      <dgm:prSet/>
      <dgm:spPr/>
      <dgm:t>
        <a:bodyPr/>
        <a:lstStyle/>
        <a:p>
          <a:endParaRPr lang="en-US"/>
        </a:p>
      </dgm:t>
    </dgm:pt>
    <dgm:pt modelId="{C79DC0FA-42F1-4F2D-9284-1C109A40C873}" type="sibTrans" cxnId="{CCBF7C66-D739-4F44-B8CC-73D321E39A6B}">
      <dgm:prSet/>
      <dgm:spPr/>
      <dgm:t>
        <a:bodyPr/>
        <a:lstStyle/>
        <a:p>
          <a:endParaRPr lang="en-US"/>
        </a:p>
      </dgm:t>
    </dgm:pt>
    <dgm:pt modelId="{84822726-9589-4F83-A76B-BA73D0CEA072}">
      <dgm:prSet/>
      <dgm:spPr/>
      <dgm:t>
        <a:bodyPr/>
        <a:lstStyle/>
        <a:p>
          <a:r>
            <a:rPr lang="en-US"/>
            <a:t>The Outreach Plan helps to ensure that the final CAP reflects Los Alamos County’s priorities</a:t>
          </a:r>
        </a:p>
      </dgm:t>
    </dgm:pt>
    <dgm:pt modelId="{76330531-BE89-45CA-A7E1-C4B12712EF8A}" type="parTrans" cxnId="{414A780C-2194-4EAA-9098-D6AFF938981D}">
      <dgm:prSet/>
      <dgm:spPr/>
      <dgm:t>
        <a:bodyPr/>
        <a:lstStyle/>
        <a:p>
          <a:endParaRPr lang="en-US"/>
        </a:p>
      </dgm:t>
    </dgm:pt>
    <dgm:pt modelId="{C7DFA28B-EBED-4CBC-A411-B0B0F5D1515A}" type="sibTrans" cxnId="{414A780C-2194-4EAA-9098-D6AFF938981D}">
      <dgm:prSet/>
      <dgm:spPr/>
      <dgm:t>
        <a:bodyPr/>
        <a:lstStyle/>
        <a:p>
          <a:endParaRPr lang="en-US"/>
        </a:p>
      </dgm:t>
    </dgm:pt>
    <dgm:pt modelId="{9969C345-BD7A-4C73-A6B9-C73EF6C598B3}" type="pres">
      <dgm:prSet presAssocID="{A8A5113C-250B-4F49-BDC2-77157EBE5927}" presName="root" presStyleCnt="0">
        <dgm:presLayoutVars>
          <dgm:dir/>
          <dgm:resizeHandles val="exact"/>
        </dgm:presLayoutVars>
      </dgm:prSet>
      <dgm:spPr/>
    </dgm:pt>
    <dgm:pt modelId="{B4A7FDB4-A478-450E-8D76-C22E217B03A9}" type="pres">
      <dgm:prSet presAssocID="{2E74752B-43D1-4438-90B7-D6763443B667}" presName="compNode" presStyleCnt="0"/>
      <dgm:spPr/>
    </dgm:pt>
    <dgm:pt modelId="{95B304E1-5EDC-44B2-BBE7-C75873FE543D}" type="pres">
      <dgm:prSet presAssocID="{2E74752B-43D1-4438-90B7-D6763443B667}" presName="bgRect" presStyleLbl="bgShp" presStyleIdx="0" presStyleCnt="2"/>
      <dgm:spPr/>
    </dgm:pt>
    <dgm:pt modelId="{436FBEFB-5EDF-4B4F-BF37-9C8DAEA38992}" type="pres">
      <dgm:prSet presAssocID="{2E74752B-43D1-4438-90B7-D6763443B66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33C53F9B-B8A5-483F-B60C-C158849BC1DC}" type="pres">
      <dgm:prSet presAssocID="{2E74752B-43D1-4438-90B7-D6763443B667}" presName="spaceRect" presStyleCnt="0"/>
      <dgm:spPr/>
    </dgm:pt>
    <dgm:pt modelId="{311383E1-6E1B-4D25-9EF9-04A62606568E}" type="pres">
      <dgm:prSet presAssocID="{2E74752B-43D1-4438-90B7-D6763443B667}" presName="parTx" presStyleLbl="revTx" presStyleIdx="0" presStyleCnt="2">
        <dgm:presLayoutVars>
          <dgm:chMax val="0"/>
          <dgm:chPref val="0"/>
        </dgm:presLayoutVars>
      </dgm:prSet>
      <dgm:spPr/>
    </dgm:pt>
    <dgm:pt modelId="{0F6DC2D8-5454-4A33-A4B0-554E19D1F150}" type="pres">
      <dgm:prSet presAssocID="{C79DC0FA-42F1-4F2D-9284-1C109A40C873}" presName="sibTrans" presStyleCnt="0"/>
      <dgm:spPr/>
    </dgm:pt>
    <dgm:pt modelId="{2B01D77E-B3DD-4FAE-91EB-6AC0260D8AA5}" type="pres">
      <dgm:prSet presAssocID="{84822726-9589-4F83-A76B-BA73D0CEA072}" presName="compNode" presStyleCnt="0"/>
      <dgm:spPr/>
    </dgm:pt>
    <dgm:pt modelId="{ECBF4F61-6CB9-4745-9EB9-23EF9E54CA10}" type="pres">
      <dgm:prSet presAssocID="{84822726-9589-4F83-A76B-BA73D0CEA072}" presName="bgRect" presStyleLbl="bgShp" presStyleIdx="1" presStyleCnt="2"/>
      <dgm:spPr/>
    </dgm:pt>
    <dgm:pt modelId="{8EF5B16C-2EE7-4AF0-8472-031FBE099B6C}" type="pres">
      <dgm:prSet presAssocID="{84822726-9589-4F83-A76B-BA73D0CEA07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C0F48A0-F65A-40C3-9ACA-7529936708B8}" type="pres">
      <dgm:prSet presAssocID="{84822726-9589-4F83-A76B-BA73D0CEA072}" presName="spaceRect" presStyleCnt="0"/>
      <dgm:spPr/>
    </dgm:pt>
    <dgm:pt modelId="{E2C629A3-BC64-4382-920A-0E26FD648F5B}" type="pres">
      <dgm:prSet presAssocID="{84822726-9589-4F83-A76B-BA73D0CEA072}" presName="parTx" presStyleLbl="revTx" presStyleIdx="1" presStyleCnt="2">
        <dgm:presLayoutVars>
          <dgm:chMax val="0"/>
          <dgm:chPref val="0"/>
        </dgm:presLayoutVars>
      </dgm:prSet>
      <dgm:spPr/>
    </dgm:pt>
  </dgm:ptLst>
  <dgm:cxnLst>
    <dgm:cxn modelId="{414A780C-2194-4EAA-9098-D6AFF938981D}" srcId="{A8A5113C-250B-4F49-BDC2-77157EBE5927}" destId="{84822726-9589-4F83-A76B-BA73D0CEA072}" srcOrd="1" destOrd="0" parTransId="{76330531-BE89-45CA-A7E1-C4B12712EF8A}" sibTransId="{C7DFA28B-EBED-4CBC-A411-B0B0F5D1515A}"/>
    <dgm:cxn modelId="{CCBF7C66-D739-4F44-B8CC-73D321E39A6B}" srcId="{A8A5113C-250B-4F49-BDC2-77157EBE5927}" destId="{2E74752B-43D1-4438-90B7-D6763443B667}" srcOrd="0" destOrd="0" parTransId="{F9681B24-E91C-4244-8017-4B0D4B104EAB}" sibTransId="{C79DC0FA-42F1-4F2D-9284-1C109A40C873}"/>
    <dgm:cxn modelId="{9EE067BC-D2F5-48C6-A85F-0F5C240F3705}" type="presOf" srcId="{2E74752B-43D1-4438-90B7-D6763443B667}" destId="{311383E1-6E1B-4D25-9EF9-04A62606568E}" srcOrd="0" destOrd="0" presId="urn:microsoft.com/office/officeart/2018/2/layout/IconVerticalSolidList"/>
    <dgm:cxn modelId="{86115BE5-ECFD-4F9D-9B30-2366386B9EAB}" type="presOf" srcId="{84822726-9589-4F83-A76B-BA73D0CEA072}" destId="{E2C629A3-BC64-4382-920A-0E26FD648F5B}" srcOrd="0" destOrd="0" presId="urn:microsoft.com/office/officeart/2018/2/layout/IconVerticalSolidList"/>
    <dgm:cxn modelId="{8E289AF2-DF1D-445F-BDBC-02AC70B71B0C}" type="presOf" srcId="{A8A5113C-250B-4F49-BDC2-77157EBE5927}" destId="{9969C345-BD7A-4C73-A6B9-C73EF6C598B3}" srcOrd="0" destOrd="0" presId="urn:microsoft.com/office/officeart/2018/2/layout/IconVerticalSolidList"/>
    <dgm:cxn modelId="{C888F283-25FA-4E4D-B42C-D98F4CFA19B5}" type="presParOf" srcId="{9969C345-BD7A-4C73-A6B9-C73EF6C598B3}" destId="{B4A7FDB4-A478-450E-8D76-C22E217B03A9}" srcOrd="0" destOrd="0" presId="urn:microsoft.com/office/officeart/2018/2/layout/IconVerticalSolidList"/>
    <dgm:cxn modelId="{666AEF18-6BC0-40E7-86C8-79DBE0FF7B7D}" type="presParOf" srcId="{B4A7FDB4-A478-450E-8D76-C22E217B03A9}" destId="{95B304E1-5EDC-44B2-BBE7-C75873FE543D}" srcOrd="0" destOrd="0" presId="urn:microsoft.com/office/officeart/2018/2/layout/IconVerticalSolidList"/>
    <dgm:cxn modelId="{7C70991F-B45F-4835-84C5-E6C8ED15160E}" type="presParOf" srcId="{B4A7FDB4-A478-450E-8D76-C22E217B03A9}" destId="{436FBEFB-5EDF-4B4F-BF37-9C8DAEA38992}" srcOrd="1" destOrd="0" presId="urn:microsoft.com/office/officeart/2018/2/layout/IconVerticalSolidList"/>
    <dgm:cxn modelId="{A2E41146-DC2B-4429-B34A-14DEDBCFF3BC}" type="presParOf" srcId="{B4A7FDB4-A478-450E-8D76-C22E217B03A9}" destId="{33C53F9B-B8A5-483F-B60C-C158849BC1DC}" srcOrd="2" destOrd="0" presId="urn:microsoft.com/office/officeart/2018/2/layout/IconVerticalSolidList"/>
    <dgm:cxn modelId="{9CE36AA4-D17A-4AA1-9420-270B15533A27}" type="presParOf" srcId="{B4A7FDB4-A478-450E-8D76-C22E217B03A9}" destId="{311383E1-6E1B-4D25-9EF9-04A62606568E}" srcOrd="3" destOrd="0" presId="urn:microsoft.com/office/officeart/2018/2/layout/IconVerticalSolidList"/>
    <dgm:cxn modelId="{92470D43-04ED-4189-875B-4A152171A1AA}" type="presParOf" srcId="{9969C345-BD7A-4C73-A6B9-C73EF6C598B3}" destId="{0F6DC2D8-5454-4A33-A4B0-554E19D1F150}" srcOrd="1" destOrd="0" presId="urn:microsoft.com/office/officeart/2018/2/layout/IconVerticalSolidList"/>
    <dgm:cxn modelId="{C347A572-806D-45D0-88A7-BDDC4AFD8AB9}" type="presParOf" srcId="{9969C345-BD7A-4C73-A6B9-C73EF6C598B3}" destId="{2B01D77E-B3DD-4FAE-91EB-6AC0260D8AA5}" srcOrd="2" destOrd="0" presId="urn:microsoft.com/office/officeart/2018/2/layout/IconVerticalSolidList"/>
    <dgm:cxn modelId="{C61ACECC-FC5F-456D-8B7F-D58B434EE717}" type="presParOf" srcId="{2B01D77E-B3DD-4FAE-91EB-6AC0260D8AA5}" destId="{ECBF4F61-6CB9-4745-9EB9-23EF9E54CA10}" srcOrd="0" destOrd="0" presId="urn:microsoft.com/office/officeart/2018/2/layout/IconVerticalSolidList"/>
    <dgm:cxn modelId="{BC117964-1F20-4911-B25C-0549F9521DFF}" type="presParOf" srcId="{2B01D77E-B3DD-4FAE-91EB-6AC0260D8AA5}" destId="{8EF5B16C-2EE7-4AF0-8472-031FBE099B6C}" srcOrd="1" destOrd="0" presId="urn:microsoft.com/office/officeart/2018/2/layout/IconVerticalSolidList"/>
    <dgm:cxn modelId="{60E50738-8068-4FF8-B764-417D583916FC}" type="presParOf" srcId="{2B01D77E-B3DD-4FAE-91EB-6AC0260D8AA5}" destId="{8C0F48A0-F65A-40C3-9ACA-7529936708B8}" srcOrd="2" destOrd="0" presId="urn:microsoft.com/office/officeart/2018/2/layout/IconVerticalSolidList"/>
    <dgm:cxn modelId="{11A18F25-242E-4E57-A9DE-FFF40A59D4BB}" type="presParOf" srcId="{2B01D77E-B3DD-4FAE-91EB-6AC0260D8AA5}" destId="{E2C629A3-BC64-4382-920A-0E26FD648F5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351202-5CE9-40B8-A6DB-F4C7136B088B}" type="doc">
      <dgm:prSet loTypeId="urn:microsoft.com/office/officeart/2018/5/layout/IconCircleLabelList" loCatId="icon" qsTypeId="urn:microsoft.com/office/officeart/2005/8/quickstyle/simple1" qsCatId="simple" csTypeId="urn:microsoft.com/office/officeart/2005/8/colors/accent1_2" csCatId="accent1" phldr="1"/>
      <dgm:spPr/>
    </dgm:pt>
    <dgm:pt modelId="{AC089273-36A6-4FCB-B88C-80118B5DF6ED}">
      <dgm:prSet phldrT="[Text]"/>
      <dgm:spPr/>
      <dgm:t>
        <a:bodyPr/>
        <a:lstStyle/>
        <a:p>
          <a:pPr>
            <a:lnSpc>
              <a:spcPct val="100000"/>
            </a:lnSpc>
            <a:defRPr cap="all"/>
          </a:pPr>
          <a:r>
            <a:rPr lang="en-US"/>
            <a:t>Phase 1: Raising Profile and Visioning</a:t>
          </a:r>
        </a:p>
      </dgm:t>
    </dgm:pt>
    <dgm:pt modelId="{7407FAA0-2A95-4AC3-B42F-BD137F55BDC6}" type="parTrans" cxnId="{1FF9EE04-CBC0-4C7E-9F6D-23A7980DBB5C}">
      <dgm:prSet/>
      <dgm:spPr/>
      <dgm:t>
        <a:bodyPr/>
        <a:lstStyle/>
        <a:p>
          <a:endParaRPr lang="en-US"/>
        </a:p>
      </dgm:t>
    </dgm:pt>
    <dgm:pt modelId="{BC2560F1-9D17-42F7-B51C-055B133B3707}" type="sibTrans" cxnId="{1FF9EE04-CBC0-4C7E-9F6D-23A7980DBB5C}">
      <dgm:prSet/>
      <dgm:spPr/>
      <dgm:t>
        <a:bodyPr/>
        <a:lstStyle/>
        <a:p>
          <a:endParaRPr lang="en-US"/>
        </a:p>
      </dgm:t>
    </dgm:pt>
    <dgm:pt modelId="{D64F49AC-1540-4AAA-8C98-45F7C3DCE254}">
      <dgm:prSet phldrT="[Text]"/>
      <dgm:spPr/>
      <dgm:t>
        <a:bodyPr/>
        <a:lstStyle/>
        <a:p>
          <a:pPr>
            <a:lnSpc>
              <a:spcPct val="100000"/>
            </a:lnSpc>
            <a:defRPr cap="all"/>
          </a:pPr>
          <a:r>
            <a:rPr lang="en-US"/>
            <a:t>Phase 2: Collaborative Planning</a:t>
          </a:r>
        </a:p>
      </dgm:t>
    </dgm:pt>
    <dgm:pt modelId="{CC790460-C2B6-4E60-882B-FC287203090D}" type="parTrans" cxnId="{F634751F-364C-4896-8EA5-954FF605640B}">
      <dgm:prSet/>
      <dgm:spPr/>
      <dgm:t>
        <a:bodyPr/>
        <a:lstStyle/>
        <a:p>
          <a:endParaRPr lang="en-US"/>
        </a:p>
      </dgm:t>
    </dgm:pt>
    <dgm:pt modelId="{87EEE4FB-4A0E-4E3B-841F-1D813F87D079}" type="sibTrans" cxnId="{F634751F-364C-4896-8EA5-954FF605640B}">
      <dgm:prSet/>
      <dgm:spPr/>
      <dgm:t>
        <a:bodyPr/>
        <a:lstStyle/>
        <a:p>
          <a:endParaRPr lang="en-US"/>
        </a:p>
      </dgm:t>
    </dgm:pt>
    <dgm:pt modelId="{E2C73501-A583-4D7E-AFD7-F4557ADFE29F}">
      <dgm:prSet phldrT="[Text]"/>
      <dgm:spPr/>
      <dgm:t>
        <a:bodyPr/>
        <a:lstStyle/>
        <a:p>
          <a:pPr>
            <a:lnSpc>
              <a:spcPct val="100000"/>
            </a:lnSpc>
            <a:defRPr cap="all"/>
          </a:pPr>
          <a:r>
            <a:rPr lang="en-US"/>
            <a:t>Phase 3: Refinement &amp; Implementation Transition</a:t>
          </a:r>
        </a:p>
      </dgm:t>
    </dgm:pt>
    <dgm:pt modelId="{284532BF-949A-4B90-861B-BE2B31A8568D}" type="parTrans" cxnId="{68E3CF2E-7A1A-40A2-86AC-8AA52E3FFA6C}">
      <dgm:prSet/>
      <dgm:spPr/>
      <dgm:t>
        <a:bodyPr/>
        <a:lstStyle/>
        <a:p>
          <a:endParaRPr lang="en-US"/>
        </a:p>
      </dgm:t>
    </dgm:pt>
    <dgm:pt modelId="{7AB8D45B-286D-4054-92F3-78DA77016E61}" type="sibTrans" cxnId="{68E3CF2E-7A1A-40A2-86AC-8AA52E3FFA6C}">
      <dgm:prSet/>
      <dgm:spPr/>
      <dgm:t>
        <a:bodyPr/>
        <a:lstStyle/>
        <a:p>
          <a:endParaRPr lang="en-US"/>
        </a:p>
      </dgm:t>
    </dgm:pt>
    <dgm:pt modelId="{C85F167C-122D-4169-8AD1-3D28806F161A}" type="pres">
      <dgm:prSet presAssocID="{80351202-5CE9-40B8-A6DB-F4C7136B088B}" presName="root" presStyleCnt="0">
        <dgm:presLayoutVars>
          <dgm:dir/>
          <dgm:resizeHandles val="exact"/>
        </dgm:presLayoutVars>
      </dgm:prSet>
      <dgm:spPr/>
    </dgm:pt>
    <dgm:pt modelId="{5AB6FA5E-861B-4B6F-A213-EFFCDE27592E}" type="pres">
      <dgm:prSet presAssocID="{AC089273-36A6-4FCB-B88C-80118B5DF6ED}" presName="compNode" presStyleCnt="0"/>
      <dgm:spPr/>
    </dgm:pt>
    <dgm:pt modelId="{606EEED1-961C-4C63-93DC-D4911C33C0DE}" type="pres">
      <dgm:prSet presAssocID="{AC089273-36A6-4FCB-B88C-80118B5DF6ED}" presName="iconBgRect" presStyleLbl="bgShp" presStyleIdx="0" presStyleCnt="3"/>
      <dgm:spPr/>
    </dgm:pt>
    <dgm:pt modelId="{CF775759-2C32-41A5-BF11-1DA0AF6B3914}" type="pres">
      <dgm:prSet presAssocID="{AC089273-36A6-4FCB-B88C-80118B5DF6E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ood Idea with solid fill"/>
        </a:ext>
      </dgm:extLst>
    </dgm:pt>
    <dgm:pt modelId="{4160AB9B-01C7-4702-A576-85C958564505}" type="pres">
      <dgm:prSet presAssocID="{AC089273-36A6-4FCB-B88C-80118B5DF6ED}" presName="spaceRect" presStyleCnt="0"/>
      <dgm:spPr/>
    </dgm:pt>
    <dgm:pt modelId="{321D1E84-C0BA-4828-B83D-567EDD4E3D47}" type="pres">
      <dgm:prSet presAssocID="{AC089273-36A6-4FCB-B88C-80118B5DF6ED}" presName="textRect" presStyleLbl="revTx" presStyleIdx="0" presStyleCnt="3">
        <dgm:presLayoutVars>
          <dgm:chMax val="1"/>
          <dgm:chPref val="1"/>
        </dgm:presLayoutVars>
      </dgm:prSet>
      <dgm:spPr/>
    </dgm:pt>
    <dgm:pt modelId="{4C79DCDB-96EE-4435-9286-6D96467B73D9}" type="pres">
      <dgm:prSet presAssocID="{BC2560F1-9D17-42F7-B51C-055B133B3707}" presName="sibTrans" presStyleCnt="0"/>
      <dgm:spPr/>
    </dgm:pt>
    <dgm:pt modelId="{70A96BA8-4D24-473A-A95A-5A8F131F2EDD}" type="pres">
      <dgm:prSet presAssocID="{D64F49AC-1540-4AAA-8C98-45F7C3DCE254}" presName="compNode" presStyleCnt="0"/>
      <dgm:spPr/>
    </dgm:pt>
    <dgm:pt modelId="{B7045CF5-294B-40D5-B394-564E0D6FBC27}" type="pres">
      <dgm:prSet presAssocID="{D64F49AC-1540-4AAA-8C98-45F7C3DCE254}" presName="iconBgRect" presStyleLbl="bgShp" presStyleIdx="1" presStyleCnt="3"/>
      <dgm:spPr/>
    </dgm:pt>
    <dgm:pt modelId="{ACCCCCF5-F98F-4E5E-80EB-99C4EC86516E}" type="pres">
      <dgm:prSet presAssocID="{D64F49AC-1540-4AAA-8C98-45F7C3DCE2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85B409CF-462E-48DB-8C23-6279C04BCA99}" type="pres">
      <dgm:prSet presAssocID="{D64F49AC-1540-4AAA-8C98-45F7C3DCE254}" presName="spaceRect" presStyleCnt="0"/>
      <dgm:spPr/>
    </dgm:pt>
    <dgm:pt modelId="{223F9685-4E71-4454-B7ED-8BCD5C1D4140}" type="pres">
      <dgm:prSet presAssocID="{D64F49AC-1540-4AAA-8C98-45F7C3DCE254}" presName="textRect" presStyleLbl="revTx" presStyleIdx="1" presStyleCnt="3">
        <dgm:presLayoutVars>
          <dgm:chMax val="1"/>
          <dgm:chPref val="1"/>
        </dgm:presLayoutVars>
      </dgm:prSet>
      <dgm:spPr/>
    </dgm:pt>
    <dgm:pt modelId="{5EE1362E-31DB-4B91-B8DE-71AE29411422}" type="pres">
      <dgm:prSet presAssocID="{87EEE4FB-4A0E-4E3B-841F-1D813F87D079}" presName="sibTrans" presStyleCnt="0"/>
      <dgm:spPr/>
    </dgm:pt>
    <dgm:pt modelId="{4C81E539-4682-4679-A532-07BCACB95532}" type="pres">
      <dgm:prSet presAssocID="{E2C73501-A583-4D7E-AFD7-F4557ADFE29F}" presName="compNode" presStyleCnt="0"/>
      <dgm:spPr/>
    </dgm:pt>
    <dgm:pt modelId="{FE48B2E0-CBB7-4431-A429-3F7D180A63A5}" type="pres">
      <dgm:prSet presAssocID="{E2C73501-A583-4D7E-AFD7-F4557ADFE29F}" presName="iconBgRect" presStyleLbl="bgShp" presStyleIdx="2" presStyleCnt="3"/>
      <dgm:spPr/>
    </dgm:pt>
    <dgm:pt modelId="{B73C3C22-6AC3-44CC-8083-630BFAF80904}" type="pres">
      <dgm:prSet presAssocID="{E2C73501-A583-4D7E-AFD7-F4557ADFE29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row Circle"/>
        </a:ext>
      </dgm:extLst>
    </dgm:pt>
    <dgm:pt modelId="{AC7B95CE-774D-4E60-935F-C867933F2079}" type="pres">
      <dgm:prSet presAssocID="{E2C73501-A583-4D7E-AFD7-F4557ADFE29F}" presName="spaceRect" presStyleCnt="0"/>
      <dgm:spPr/>
    </dgm:pt>
    <dgm:pt modelId="{038B2D3A-A20F-4592-8F0E-6C832452DC29}" type="pres">
      <dgm:prSet presAssocID="{E2C73501-A583-4D7E-AFD7-F4557ADFE29F}" presName="textRect" presStyleLbl="revTx" presStyleIdx="2" presStyleCnt="3">
        <dgm:presLayoutVars>
          <dgm:chMax val="1"/>
          <dgm:chPref val="1"/>
        </dgm:presLayoutVars>
      </dgm:prSet>
      <dgm:spPr/>
    </dgm:pt>
  </dgm:ptLst>
  <dgm:cxnLst>
    <dgm:cxn modelId="{1FF9EE04-CBC0-4C7E-9F6D-23A7980DBB5C}" srcId="{80351202-5CE9-40B8-A6DB-F4C7136B088B}" destId="{AC089273-36A6-4FCB-B88C-80118B5DF6ED}" srcOrd="0" destOrd="0" parTransId="{7407FAA0-2A95-4AC3-B42F-BD137F55BDC6}" sibTransId="{BC2560F1-9D17-42F7-B51C-055B133B3707}"/>
    <dgm:cxn modelId="{F634751F-364C-4896-8EA5-954FF605640B}" srcId="{80351202-5CE9-40B8-A6DB-F4C7136B088B}" destId="{D64F49AC-1540-4AAA-8C98-45F7C3DCE254}" srcOrd="1" destOrd="0" parTransId="{CC790460-C2B6-4E60-882B-FC287203090D}" sibTransId="{87EEE4FB-4A0E-4E3B-841F-1D813F87D079}"/>
    <dgm:cxn modelId="{68E3CF2E-7A1A-40A2-86AC-8AA52E3FFA6C}" srcId="{80351202-5CE9-40B8-A6DB-F4C7136B088B}" destId="{E2C73501-A583-4D7E-AFD7-F4557ADFE29F}" srcOrd="2" destOrd="0" parTransId="{284532BF-949A-4B90-861B-BE2B31A8568D}" sibTransId="{7AB8D45B-286D-4054-92F3-78DA77016E61}"/>
    <dgm:cxn modelId="{FF949260-4305-4A0B-A1A7-45A6524BBBD1}" type="presOf" srcId="{D64F49AC-1540-4AAA-8C98-45F7C3DCE254}" destId="{223F9685-4E71-4454-B7ED-8BCD5C1D4140}" srcOrd="0" destOrd="0" presId="urn:microsoft.com/office/officeart/2018/5/layout/IconCircleLabelList"/>
    <dgm:cxn modelId="{64A91162-0A31-4723-B551-28580F2B8E46}" type="presOf" srcId="{AC089273-36A6-4FCB-B88C-80118B5DF6ED}" destId="{321D1E84-C0BA-4828-B83D-567EDD4E3D47}" srcOrd="0" destOrd="0" presId="urn:microsoft.com/office/officeart/2018/5/layout/IconCircleLabelList"/>
    <dgm:cxn modelId="{24C447C6-7508-4B80-8F4A-A41931568F0B}" type="presOf" srcId="{E2C73501-A583-4D7E-AFD7-F4557ADFE29F}" destId="{038B2D3A-A20F-4592-8F0E-6C832452DC29}" srcOrd="0" destOrd="0" presId="urn:microsoft.com/office/officeart/2018/5/layout/IconCircleLabelList"/>
    <dgm:cxn modelId="{E9A156E5-94C4-45A7-B99B-5C716D525D17}" type="presOf" srcId="{80351202-5CE9-40B8-A6DB-F4C7136B088B}" destId="{C85F167C-122D-4169-8AD1-3D28806F161A}" srcOrd="0" destOrd="0" presId="urn:microsoft.com/office/officeart/2018/5/layout/IconCircleLabelList"/>
    <dgm:cxn modelId="{E7BBF8E3-602F-48CF-A504-312E272BDC4B}" type="presParOf" srcId="{C85F167C-122D-4169-8AD1-3D28806F161A}" destId="{5AB6FA5E-861B-4B6F-A213-EFFCDE27592E}" srcOrd="0" destOrd="0" presId="urn:microsoft.com/office/officeart/2018/5/layout/IconCircleLabelList"/>
    <dgm:cxn modelId="{1D551A75-5318-4FEC-B1A6-5920C688A32E}" type="presParOf" srcId="{5AB6FA5E-861B-4B6F-A213-EFFCDE27592E}" destId="{606EEED1-961C-4C63-93DC-D4911C33C0DE}" srcOrd="0" destOrd="0" presId="urn:microsoft.com/office/officeart/2018/5/layout/IconCircleLabelList"/>
    <dgm:cxn modelId="{679B0062-40B9-43BC-84D6-FF6CD860F632}" type="presParOf" srcId="{5AB6FA5E-861B-4B6F-A213-EFFCDE27592E}" destId="{CF775759-2C32-41A5-BF11-1DA0AF6B3914}" srcOrd="1" destOrd="0" presId="urn:microsoft.com/office/officeart/2018/5/layout/IconCircleLabelList"/>
    <dgm:cxn modelId="{5365B06A-2540-4B52-891F-9B12B6BD514D}" type="presParOf" srcId="{5AB6FA5E-861B-4B6F-A213-EFFCDE27592E}" destId="{4160AB9B-01C7-4702-A576-85C958564505}" srcOrd="2" destOrd="0" presId="urn:microsoft.com/office/officeart/2018/5/layout/IconCircleLabelList"/>
    <dgm:cxn modelId="{0DB30AC7-6DFE-4EFA-A231-FA6C08A90E5B}" type="presParOf" srcId="{5AB6FA5E-861B-4B6F-A213-EFFCDE27592E}" destId="{321D1E84-C0BA-4828-B83D-567EDD4E3D47}" srcOrd="3" destOrd="0" presId="urn:microsoft.com/office/officeart/2018/5/layout/IconCircleLabelList"/>
    <dgm:cxn modelId="{F4ADCD93-3B2A-41DE-9F69-1B91EB5693A4}" type="presParOf" srcId="{C85F167C-122D-4169-8AD1-3D28806F161A}" destId="{4C79DCDB-96EE-4435-9286-6D96467B73D9}" srcOrd="1" destOrd="0" presId="urn:microsoft.com/office/officeart/2018/5/layout/IconCircleLabelList"/>
    <dgm:cxn modelId="{45AB11BF-9C68-489E-B0E5-83F7FF8AC32B}" type="presParOf" srcId="{C85F167C-122D-4169-8AD1-3D28806F161A}" destId="{70A96BA8-4D24-473A-A95A-5A8F131F2EDD}" srcOrd="2" destOrd="0" presId="urn:microsoft.com/office/officeart/2018/5/layout/IconCircleLabelList"/>
    <dgm:cxn modelId="{44BBEF77-3396-4AEB-8D93-4281EBA43279}" type="presParOf" srcId="{70A96BA8-4D24-473A-A95A-5A8F131F2EDD}" destId="{B7045CF5-294B-40D5-B394-564E0D6FBC27}" srcOrd="0" destOrd="0" presId="urn:microsoft.com/office/officeart/2018/5/layout/IconCircleLabelList"/>
    <dgm:cxn modelId="{402D3BC9-8B91-4F40-BDCC-D40E0C2EFF20}" type="presParOf" srcId="{70A96BA8-4D24-473A-A95A-5A8F131F2EDD}" destId="{ACCCCCF5-F98F-4E5E-80EB-99C4EC86516E}" srcOrd="1" destOrd="0" presId="urn:microsoft.com/office/officeart/2018/5/layout/IconCircleLabelList"/>
    <dgm:cxn modelId="{CB56EE83-7742-49BF-B982-1EC334471EBD}" type="presParOf" srcId="{70A96BA8-4D24-473A-A95A-5A8F131F2EDD}" destId="{85B409CF-462E-48DB-8C23-6279C04BCA99}" srcOrd="2" destOrd="0" presId="urn:microsoft.com/office/officeart/2018/5/layout/IconCircleLabelList"/>
    <dgm:cxn modelId="{62BC76DE-AAB5-424E-948F-124819CFDCBE}" type="presParOf" srcId="{70A96BA8-4D24-473A-A95A-5A8F131F2EDD}" destId="{223F9685-4E71-4454-B7ED-8BCD5C1D4140}" srcOrd="3" destOrd="0" presId="urn:microsoft.com/office/officeart/2018/5/layout/IconCircleLabelList"/>
    <dgm:cxn modelId="{8EB1651C-A7E7-474B-9AF0-1BA5412DA12D}" type="presParOf" srcId="{C85F167C-122D-4169-8AD1-3D28806F161A}" destId="{5EE1362E-31DB-4B91-B8DE-71AE29411422}" srcOrd="3" destOrd="0" presId="urn:microsoft.com/office/officeart/2018/5/layout/IconCircleLabelList"/>
    <dgm:cxn modelId="{78A8CD56-0662-4164-9225-EC26330B989C}" type="presParOf" srcId="{C85F167C-122D-4169-8AD1-3D28806F161A}" destId="{4C81E539-4682-4679-A532-07BCACB95532}" srcOrd="4" destOrd="0" presId="urn:microsoft.com/office/officeart/2018/5/layout/IconCircleLabelList"/>
    <dgm:cxn modelId="{AA24846D-3F11-4AB5-8164-676266915DE5}" type="presParOf" srcId="{4C81E539-4682-4679-A532-07BCACB95532}" destId="{FE48B2E0-CBB7-4431-A429-3F7D180A63A5}" srcOrd="0" destOrd="0" presId="urn:microsoft.com/office/officeart/2018/5/layout/IconCircleLabelList"/>
    <dgm:cxn modelId="{CDB66DB5-DFF7-429F-A329-EDABAE8449A0}" type="presParOf" srcId="{4C81E539-4682-4679-A532-07BCACB95532}" destId="{B73C3C22-6AC3-44CC-8083-630BFAF80904}" srcOrd="1" destOrd="0" presId="urn:microsoft.com/office/officeart/2018/5/layout/IconCircleLabelList"/>
    <dgm:cxn modelId="{92AF4303-86F3-4400-BAEB-FBB31A7CF609}" type="presParOf" srcId="{4C81E539-4682-4679-A532-07BCACB95532}" destId="{AC7B95CE-774D-4E60-935F-C867933F2079}" srcOrd="2" destOrd="0" presId="urn:microsoft.com/office/officeart/2018/5/layout/IconCircleLabelList"/>
    <dgm:cxn modelId="{6EF41A01-8202-4F0A-9EC6-CCF354689A46}" type="presParOf" srcId="{4C81E539-4682-4679-A532-07BCACB95532}" destId="{038B2D3A-A20F-4592-8F0E-6C832452DC2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E55E72-6D21-494D-9B0E-BC78C5406417}"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B3D84DC7-205F-4EBD-A4E1-3F99BAD0B130}">
      <dgm:prSet/>
      <dgm:spPr/>
      <dgm:t>
        <a:bodyPr/>
        <a:lstStyle/>
        <a:p>
          <a:r>
            <a:rPr lang="en-US" b="1"/>
            <a:t>Public Engagement</a:t>
          </a:r>
          <a:endParaRPr lang="en-US"/>
        </a:p>
      </dgm:t>
    </dgm:pt>
    <dgm:pt modelId="{E72411FC-8BEE-44AA-9E66-BA43D9967C85}" type="parTrans" cxnId="{B7418BFE-AF64-44C8-BCC4-71795BAD3A5A}">
      <dgm:prSet/>
      <dgm:spPr/>
      <dgm:t>
        <a:bodyPr/>
        <a:lstStyle/>
        <a:p>
          <a:endParaRPr lang="en-US"/>
        </a:p>
      </dgm:t>
    </dgm:pt>
    <dgm:pt modelId="{9D697016-8193-415D-A24D-91C92CE7AA15}" type="sibTrans" cxnId="{B7418BFE-AF64-44C8-BCC4-71795BAD3A5A}">
      <dgm:prSet/>
      <dgm:spPr/>
      <dgm:t>
        <a:bodyPr/>
        <a:lstStyle/>
        <a:p>
          <a:endParaRPr lang="en-US"/>
        </a:p>
      </dgm:t>
    </dgm:pt>
    <dgm:pt modelId="{283D290F-4E78-4497-B417-AF79DC48CAF9}">
      <dgm:prSet/>
      <dgm:spPr/>
      <dgm:t>
        <a:bodyPr/>
        <a:lstStyle/>
        <a:p>
          <a:r>
            <a:rPr lang="en-US"/>
            <a:t>Community survey &amp; in-person surveying at events</a:t>
          </a:r>
        </a:p>
      </dgm:t>
    </dgm:pt>
    <dgm:pt modelId="{05405C6E-2BAD-4FC4-8F11-A5228878002C}" type="parTrans" cxnId="{A090951F-EBE8-405C-8050-6FE569127706}">
      <dgm:prSet/>
      <dgm:spPr/>
      <dgm:t>
        <a:bodyPr/>
        <a:lstStyle/>
        <a:p>
          <a:endParaRPr lang="en-US"/>
        </a:p>
      </dgm:t>
    </dgm:pt>
    <dgm:pt modelId="{E3AEB615-CA01-4493-A040-EB6F96DADEC3}" type="sibTrans" cxnId="{A090951F-EBE8-405C-8050-6FE569127706}">
      <dgm:prSet/>
      <dgm:spPr/>
      <dgm:t>
        <a:bodyPr/>
        <a:lstStyle/>
        <a:p>
          <a:endParaRPr lang="en-US"/>
        </a:p>
      </dgm:t>
    </dgm:pt>
    <dgm:pt modelId="{09E0511B-8BDB-47A9-8BA1-64794ABD44EF}">
      <dgm:prSet/>
      <dgm:spPr/>
      <dgm:t>
        <a:bodyPr/>
        <a:lstStyle/>
        <a:p>
          <a:r>
            <a:rPr lang="en-US" b="1"/>
            <a:t>Internal Stakeholder Engagement</a:t>
          </a:r>
          <a:endParaRPr lang="en-US"/>
        </a:p>
      </dgm:t>
    </dgm:pt>
    <dgm:pt modelId="{C3CADC8B-8EA6-44BB-A5E2-E4B8B6ABAAF6}" type="parTrans" cxnId="{A1E5C861-91B0-4FD3-86AD-6A8973DE5089}">
      <dgm:prSet/>
      <dgm:spPr/>
      <dgm:t>
        <a:bodyPr/>
        <a:lstStyle/>
        <a:p>
          <a:endParaRPr lang="en-US"/>
        </a:p>
      </dgm:t>
    </dgm:pt>
    <dgm:pt modelId="{781D7B4C-0F07-4E5A-A93F-BBE37C3DCBE9}" type="sibTrans" cxnId="{A1E5C861-91B0-4FD3-86AD-6A8973DE5089}">
      <dgm:prSet/>
      <dgm:spPr/>
      <dgm:t>
        <a:bodyPr/>
        <a:lstStyle/>
        <a:p>
          <a:endParaRPr lang="en-US"/>
        </a:p>
      </dgm:t>
    </dgm:pt>
    <dgm:pt modelId="{B7E71904-E771-40CB-80F4-7FB9CC7215BA}">
      <dgm:prSet/>
      <dgm:spPr/>
      <dgm:t>
        <a:bodyPr/>
        <a:lstStyle/>
        <a:p>
          <a:r>
            <a:rPr lang="en-US"/>
            <a:t>County Council meeting to introduce project &amp; methods</a:t>
          </a:r>
        </a:p>
      </dgm:t>
    </dgm:pt>
    <dgm:pt modelId="{DE66946A-62B2-4F93-9AB7-BD3FB34D6C00}" type="parTrans" cxnId="{004D52FC-1F0C-4A8C-A2FF-B60D74A3D545}">
      <dgm:prSet/>
      <dgm:spPr/>
      <dgm:t>
        <a:bodyPr/>
        <a:lstStyle/>
        <a:p>
          <a:endParaRPr lang="en-US"/>
        </a:p>
      </dgm:t>
    </dgm:pt>
    <dgm:pt modelId="{123FD68D-0E2F-45F0-A4D1-6239A3D9409D}" type="sibTrans" cxnId="{004D52FC-1F0C-4A8C-A2FF-B60D74A3D545}">
      <dgm:prSet/>
      <dgm:spPr/>
      <dgm:t>
        <a:bodyPr/>
        <a:lstStyle/>
        <a:p>
          <a:endParaRPr lang="en-US"/>
        </a:p>
      </dgm:t>
    </dgm:pt>
    <dgm:pt modelId="{810D46F7-842E-4479-9E80-2EB2F1284896}">
      <dgm:prSet/>
      <dgm:spPr/>
      <dgm:t>
        <a:bodyPr/>
        <a:lstStyle/>
        <a:p>
          <a:r>
            <a:rPr lang="en-US"/>
            <a:t>Focus groups</a:t>
          </a:r>
        </a:p>
      </dgm:t>
    </dgm:pt>
    <dgm:pt modelId="{89C73278-1107-4315-8C1C-0A8C2C66E355}" type="parTrans" cxnId="{5CD78916-B2B6-4D1D-9A78-080A6B44FEC5}">
      <dgm:prSet/>
      <dgm:spPr/>
      <dgm:t>
        <a:bodyPr/>
        <a:lstStyle/>
        <a:p>
          <a:endParaRPr lang="en-US"/>
        </a:p>
      </dgm:t>
    </dgm:pt>
    <dgm:pt modelId="{98E4EE6C-D51C-4E51-B498-0150F727CD91}" type="sibTrans" cxnId="{5CD78916-B2B6-4D1D-9A78-080A6B44FEC5}">
      <dgm:prSet/>
      <dgm:spPr/>
      <dgm:t>
        <a:bodyPr/>
        <a:lstStyle/>
        <a:p>
          <a:endParaRPr lang="en-US"/>
        </a:p>
      </dgm:t>
    </dgm:pt>
    <dgm:pt modelId="{43B46CD6-7C66-42DE-B8FA-9BE1842BEF4D}">
      <dgm:prSet/>
      <dgm:spPr/>
      <dgm:t>
        <a:bodyPr/>
        <a:lstStyle/>
        <a:p>
          <a:r>
            <a:rPr lang="en-US"/>
            <a:t>Interviews</a:t>
          </a:r>
        </a:p>
      </dgm:t>
    </dgm:pt>
    <dgm:pt modelId="{45F76C7B-2B35-4F37-A18F-61B7EB6E7197}" type="parTrans" cxnId="{0C5878D1-C571-4F03-BEB0-BF33EF2EB96E}">
      <dgm:prSet/>
      <dgm:spPr/>
      <dgm:t>
        <a:bodyPr/>
        <a:lstStyle/>
        <a:p>
          <a:endParaRPr lang="en-US"/>
        </a:p>
      </dgm:t>
    </dgm:pt>
    <dgm:pt modelId="{40E32380-C27D-45B0-8FCB-AB8FB0FD2264}" type="sibTrans" cxnId="{0C5878D1-C571-4F03-BEB0-BF33EF2EB96E}">
      <dgm:prSet/>
      <dgm:spPr/>
      <dgm:t>
        <a:bodyPr/>
        <a:lstStyle/>
        <a:p>
          <a:endParaRPr lang="en-US"/>
        </a:p>
      </dgm:t>
    </dgm:pt>
    <dgm:pt modelId="{759E1343-F5BB-4DA7-BF68-27AFDD567256}">
      <dgm:prSet/>
      <dgm:spPr/>
      <dgm:t>
        <a:bodyPr/>
        <a:lstStyle/>
        <a:p>
          <a:r>
            <a:rPr lang="en-US"/>
            <a:t>As-needed staff meetings</a:t>
          </a:r>
        </a:p>
      </dgm:t>
    </dgm:pt>
    <dgm:pt modelId="{BBE5E413-A8F0-4792-B58C-460CB2A4D98E}" type="parTrans" cxnId="{0F86E48F-2C60-47D3-9D2A-075525251A7B}">
      <dgm:prSet/>
      <dgm:spPr/>
    </dgm:pt>
    <dgm:pt modelId="{A7FAA764-1892-43B7-86AA-B10DE96FE3FA}" type="sibTrans" cxnId="{0F86E48F-2C60-47D3-9D2A-075525251A7B}">
      <dgm:prSet/>
      <dgm:spPr/>
    </dgm:pt>
    <dgm:pt modelId="{531A7B38-F371-4F40-A88E-BEEE951C6AFF}">
      <dgm:prSet/>
      <dgm:spPr/>
      <dgm:t>
        <a:bodyPr/>
        <a:lstStyle/>
        <a:p>
          <a:r>
            <a:rPr lang="en-US"/>
            <a:t>Focus group with County staff</a:t>
          </a:r>
        </a:p>
      </dgm:t>
    </dgm:pt>
    <dgm:pt modelId="{502D986F-11FF-4B67-A163-BF37F9050D0B}" type="parTrans" cxnId="{239EA651-32B0-4760-B392-AD638BB1ACB4}">
      <dgm:prSet/>
      <dgm:spPr/>
    </dgm:pt>
    <dgm:pt modelId="{ABE8575A-B239-411C-AF67-E0A64EFCE50F}" type="sibTrans" cxnId="{239EA651-32B0-4760-B392-AD638BB1ACB4}">
      <dgm:prSet/>
      <dgm:spPr/>
    </dgm:pt>
    <dgm:pt modelId="{3BEED7A0-F5F5-4966-82E3-1AC95AF327EE}" type="pres">
      <dgm:prSet presAssocID="{37E55E72-6D21-494D-9B0E-BC78C5406417}" presName="Name0" presStyleCnt="0">
        <dgm:presLayoutVars>
          <dgm:dir/>
          <dgm:animLvl val="lvl"/>
          <dgm:resizeHandles val="exact"/>
        </dgm:presLayoutVars>
      </dgm:prSet>
      <dgm:spPr/>
    </dgm:pt>
    <dgm:pt modelId="{87C55DCA-BDDD-4B35-ACF9-A552DA17BFB2}" type="pres">
      <dgm:prSet presAssocID="{B3D84DC7-205F-4EBD-A4E1-3F99BAD0B130}" presName="linNode" presStyleCnt="0"/>
      <dgm:spPr/>
    </dgm:pt>
    <dgm:pt modelId="{A0D87D7D-F7B8-46E3-A6F6-9109778AA183}" type="pres">
      <dgm:prSet presAssocID="{B3D84DC7-205F-4EBD-A4E1-3F99BAD0B130}" presName="parentText" presStyleLbl="node1" presStyleIdx="0" presStyleCnt="2">
        <dgm:presLayoutVars>
          <dgm:chMax val="1"/>
          <dgm:bulletEnabled val="1"/>
        </dgm:presLayoutVars>
      </dgm:prSet>
      <dgm:spPr/>
    </dgm:pt>
    <dgm:pt modelId="{5D2F3A31-D330-4319-9E7E-0B593C8CEC74}" type="pres">
      <dgm:prSet presAssocID="{B3D84DC7-205F-4EBD-A4E1-3F99BAD0B130}" presName="descendantText" presStyleLbl="alignAccFollowNode1" presStyleIdx="0" presStyleCnt="2">
        <dgm:presLayoutVars>
          <dgm:bulletEnabled val="1"/>
        </dgm:presLayoutVars>
      </dgm:prSet>
      <dgm:spPr/>
    </dgm:pt>
    <dgm:pt modelId="{47DD9A0B-6695-46B9-B122-4F2CB058426E}" type="pres">
      <dgm:prSet presAssocID="{9D697016-8193-415D-A24D-91C92CE7AA15}" presName="sp" presStyleCnt="0"/>
      <dgm:spPr/>
    </dgm:pt>
    <dgm:pt modelId="{C0FA8FC0-93F6-495D-A932-B1BF90A94D20}" type="pres">
      <dgm:prSet presAssocID="{09E0511B-8BDB-47A9-8BA1-64794ABD44EF}" presName="linNode" presStyleCnt="0"/>
      <dgm:spPr/>
    </dgm:pt>
    <dgm:pt modelId="{C8234739-95AD-43F2-BD10-89C71857679B}" type="pres">
      <dgm:prSet presAssocID="{09E0511B-8BDB-47A9-8BA1-64794ABD44EF}" presName="parentText" presStyleLbl="node1" presStyleIdx="1" presStyleCnt="2">
        <dgm:presLayoutVars>
          <dgm:chMax val="1"/>
          <dgm:bulletEnabled val="1"/>
        </dgm:presLayoutVars>
      </dgm:prSet>
      <dgm:spPr/>
    </dgm:pt>
    <dgm:pt modelId="{2803AC90-14F4-4FD1-8B14-996AF9BB2C99}" type="pres">
      <dgm:prSet presAssocID="{09E0511B-8BDB-47A9-8BA1-64794ABD44EF}" presName="descendantText" presStyleLbl="alignAccFollowNode1" presStyleIdx="1" presStyleCnt="2">
        <dgm:presLayoutVars>
          <dgm:bulletEnabled val="1"/>
        </dgm:presLayoutVars>
      </dgm:prSet>
      <dgm:spPr/>
    </dgm:pt>
  </dgm:ptLst>
  <dgm:cxnLst>
    <dgm:cxn modelId="{730CF20F-020B-403B-8F5E-CE63F087FC7B}" type="presOf" srcId="{759E1343-F5BB-4DA7-BF68-27AFDD567256}" destId="{2803AC90-14F4-4FD1-8B14-996AF9BB2C99}" srcOrd="0" destOrd="2" presId="urn:microsoft.com/office/officeart/2005/8/layout/vList5"/>
    <dgm:cxn modelId="{5CD78916-B2B6-4D1D-9A78-080A6B44FEC5}" srcId="{B3D84DC7-205F-4EBD-A4E1-3F99BAD0B130}" destId="{810D46F7-842E-4479-9E80-2EB2F1284896}" srcOrd="1" destOrd="0" parTransId="{89C73278-1107-4315-8C1C-0A8C2C66E355}" sibTransId="{98E4EE6C-D51C-4E51-B498-0150F727CD91}"/>
    <dgm:cxn modelId="{A090951F-EBE8-405C-8050-6FE569127706}" srcId="{B3D84DC7-205F-4EBD-A4E1-3F99BAD0B130}" destId="{283D290F-4E78-4497-B417-AF79DC48CAF9}" srcOrd="0" destOrd="0" parTransId="{05405C6E-2BAD-4FC4-8F11-A5228878002C}" sibTransId="{E3AEB615-CA01-4493-A040-EB6F96DADEC3}"/>
    <dgm:cxn modelId="{A1E5C861-91B0-4FD3-86AD-6A8973DE5089}" srcId="{37E55E72-6D21-494D-9B0E-BC78C5406417}" destId="{09E0511B-8BDB-47A9-8BA1-64794ABD44EF}" srcOrd="1" destOrd="0" parTransId="{C3CADC8B-8EA6-44BB-A5E2-E4B8B6ABAAF6}" sibTransId="{781D7B4C-0F07-4E5A-A93F-BBE37C3DCBE9}"/>
    <dgm:cxn modelId="{239EA651-32B0-4760-B392-AD638BB1ACB4}" srcId="{09E0511B-8BDB-47A9-8BA1-64794ABD44EF}" destId="{531A7B38-F371-4F40-A88E-BEEE951C6AFF}" srcOrd="1" destOrd="0" parTransId="{502D986F-11FF-4B67-A163-BF37F9050D0B}" sibTransId="{ABE8575A-B239-411C-AF67-E0A64EFCE50F}"/>
    <dgm:cxn modelId="{A18F6781-FFB0-408F-B323-19E43DF1BB21}" type="presOf" srcId="{283D290F-4E78-4497-B417-AF79DC48CAF9}" destId="{5D2F3A31-D330-4319-9E7E-0B593C8CEC74}" srcOrd="0" destOrd="0" presId="urn:microsoft.com/office/officeart/2005/8/layout/vList5"/>
    <dgm:cxn modelId="{3DAA5887-1200-40BF-8268-11D0AC6CFB67}" type="presOf" srcId="{43B46CD6-7C66-42DE-B8FA-9BE1842BEF4D}" destId="{5D2F3A31-D330-4319-9E7E-0B593C8CEC74}" srcOrd="0" destOrd="2" presId="urn:microsoft.com/office/officeart/2005/8/layout/vList5"/>
    <dgm:cxn modelId="{1DFF418E-6243-4BA7-8EB2-FDA2BABCD160}" type="presOf" srcId="{B7E71904-E771-40CB-80F4-7FB9CC7215BA}" destId="{2803AC90-14F4-4FD1-8B14-996AF9BB2C99}" srcOrd="0" destOrd="0" presId="urn:microsoft.com/office/officeart/2005/8/layout/vList5"/>
    <dgm:cxn modelId="{0F86E48F-2C60-47D3-9D2A-075525251A7B}" srcId="{09E0511B-8BDB-47A9-8BA1-64794ABD44EF}" destId="{759E1343-F5BB-4DA7-BF68-27AFDD567256}" srcOrd="2" destOrd="0" parTransId="{BBE5E413-A8F0-4792-B58C-460CB2A4D98E}" sibTransId="{A7FAA764-1892-43B7-86AA-B10DE96FE3FA}"/>
    <dgm:cxn modelId="{5B9AD595-D50E-4AFA-AB04-39EEADCF3958}" type="presOf" srcId="{B3D84DC7-205F-4EBD-A4E1-3F99BAD0B130}" destId="{A0D87D7D-F7B8-46E3-A6F6-9109778AA183}" srcOrd="0" destOrd="0" presId="urn:microsoft.com/office/officeart/2005/8/layout/vList5"/>
    <dgm:cxn modelId="{6DA3949F-942B-4320-9BC2-E1FA7929071A}" type="presOf" srcId="{37E55E72-6D21-494D-9B0E-BC78C5406417}" destId="{3BEED7A0-F5F5-4966-82E3-1AC95AF327EE}" srcOrd="0" destOrd="0" presId="urn:microsoft.com/office/officeart/2005/8/layout/vList5"/>
    <dgm:cxn modelId="{F562C4A0-2BDC-4938-B675-012091DC2B24}" type="presOf" srcId="{810D46F7-842E-4479-9E80-2EB2F1284896}" destId="{5D2F3A31-D330-4319-9E7E-0B593C8CEC74}" srcOrd="0" destOrd="1" presId="urn:microsoft.com/office/officeart/2005/8/layout/vList5"/>
    <dgm:cxn modelId="{0C5878D1-C571-4F03-BEB0-BF33EF2EB96E}" srcId="{B3D84DC7-205F-4EBD-A4E1-3F99BAD0B130}" destId="{43B46CD6-7C66-42DE-B8FA-9BE1842BEF4D}" srcOrd="2" destOrd="0" parTransId="{45F76C7B-2B35-4F37-A18F-61B7EB6E7197}" sibTransId="{40E32380-C27D-45B0-8FCB-AB8FB0FD2264}"/>
    <dgm:cxn modelId="{F56E17DC-D8B1-41B0-8E1D-F5D9DC0EBA12}" type="presOf" srcId="{531A7B38-F371-4F40-A88E-BEEE951C6AFF}" destId="{2803AC90-14F4-4FD1-8B14-996AF9BB2C99}" srcOrd="0" destOrd="1" presId="urn:microsoft.com/office/officeart/2005/8/layout/vList5"/>
    <dgm:cxn modelId="{898E7CFA-A585-41CC-9138-1D6E9E1CFB4F}" type="presOf" srcId="{09E0511B-8BDB-47A9-8BA1-64794ABD44EF}" destId="{C8234739-95AD-43F2-BD10-89C71857679B}" srcOrd="0" destOrd="0" presId="urn:microsoft.com/office/officeart/2005/8/layout/vList5"/>
    <dgm:cxn modelId="{004D52FC-1F0C-4A8C-A2FF-B60D74A3D545}" srcId="{09E0511B-8BDB-47A9-8BA1-64794ABD44EF}" destId="{B7E71904-E771-40CB-80F4-7FB9CC7215BA}" srcOrd="0" destOrd="0" parTransId="{DE66946A-62B2-4F93-9AB7-BD3FB34D6C00}" sibTransId="{123FD68D-0E2F-45F0-A4D1-6239A3D9409D}"/>
    <dgm:cxn modelId="{B7418BFE-AF64-44C8-BCC4-71795BAD3A5A}" srcId="{37E55E72-6D21-494D-9B0E-BC78C5406417}" destId="{B3D84DC7-205F-4EBD-A4E1-3F99BAD0B130}" srcOrd="0" destOrd="0" parTransId="{E72411FC-8BEE-44AA-9E66-BA43D9967C85}" sibTransId="{9D697016-8193-415D-A24D-91C92CE7AA15}"/>
    <dgm:cxn modelId="{9A1E8572-E07B-4C6E-84C8-D887D7A52A37}" type="presParOf" srcId="{3BEED7A0-F5F5-4966-82E3-1AC95AF327EE}" destId="{87C55DCA-BDDD-4B35-ACF9-A552DA17BFB2}" srcOrd="0" destOrd="0" presId="urn:microsoft.com/office/officeart/2005/8/layout/vList5"/>
    <dgm:cxn modelId="{044842B2-EEC8-45AE-B2F3-7EBB316E7BDC}" type="presParOf" srcId="{87C55DCA-BDDD-4B35-ACF9-A552DA17BFB2}" destId="{A0D87D7D-F7B8-46E3-A6F6-9109778AA183}" srcOrd="0" destOrd="0" presId="urn:microsoft.com/office/officeart/2005/8/layout/vList5"/>
    <dgm:cxn modelId="{8665CABB-50F3-4F09-9C0E-55057B22CBA7}" type="presParOf" srcId="{87C55DCA-BDDD-4B35-ACF9-A552DA17BFB2}" destId="{5D2F3A31-D330-4319-9E7E-0B593C8CEC74}" srcOrd="1" destOrd="0" presId="urn:microsoft.com/office/officeart/2005/8/layout/vList5"/>
    <dgm:cxn modelId="{6DF5523C-742A-4BCA-83BC-A5054F1C80D6}" type="presParOf" srcId="{3BEED7A0-F5F5-4966-82E3-1AC95AF327EE}" destId="{47DD9A0B-6695-46B9-B122-4F2CB058426E}" srcOrd="1" destOrd="0" presId="urn:microsoft.com/office/officeart/2005/8/layout/vList5"/>
    <dgm:cxn modelId="{C1A780FA-A616-4AB3-8B9B-E893226722AF}" type="presParOf" srcId="{3BEED7A0-F5F5-4966-82E3-1AC95AF327EE}" destId="{C0FA8FC0-93F6-495D-A932-B1BF90A94D20}" srcOrd="2" destOrd="0" presId="urn:microsoft.com/office/officeart/2005/8/layout/vList5"/>
    <dgm:cxn modelId="{BDD1E66C-4E0B-4E1F-BE04-2F3B04F973CF}" type="presParOf" srcId="{C0FA8FC0-93F6-495D-A932-B1BF90A94D20}" destId="{C8234739-95AD-43F2-BD10-89C71857679B}" srcOrd="0" destOrd="0" presId="urn:microsoft.com/office/officeart/2005/8/layout/vList5"/>
    <dgm:cxn modelId="{96909CB3-8518-44C7-A031-77FB29643FAD}" type="presParOf" srcId="{C0FA8FC0-93F6-495D-A932-B1BF90A94D20}" destId="{2803AC90-14F4-4FD1-8B14-996AF9BB2C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E55E72-6D21-494D-9B0E-BC78C5406417}"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B3D84DC7-205F-4EBD-A4E1-3F99BAD0B130}">
      <dgm:prSet/>
      <dgm:spPr/>
      <dgm:t>
        <a:bodyPr/>
        <a:lstStyle/>
        <a:p>
          <a:r>
            <a:rPr lang="en-US" b="1"/>
            <a:t>Public Engagement</a:t>
          </a:r>
          <a:endParaRPr lang="en-US"/>
        </a:p>
      </dgm:t>
    </dgm:pt>
    <dgm:pt modelId="{E72411FC-8BEE-44AA-9E66-BA43D9967C85}" type="parTrans" cxnId="{B7418BFE-AF64-44C8-BCC4-71795BAD3A5A}">
      <dgm:prSet/>
      <dgm:spPr/>
      <dgm:t>
        <a:bodyPr/>
        <a:lstStyle/>
        <a:p>
          <a:endParaRPr lang="en-US"/>
        </a:p>
      </dgm:t>
    </dgm:pt>
    <dgm:pt modelId="{9D697016-8193-415D-A24D-91C92CE7AA15}" type="sibTrans" cxnId="{B7418BFE-AF64-44C8-BCC4-71795BAD3A5A}">
      <dgm:prSet/>
      <dgm:spPr/>
      <dgm:t>
        <a:bodyPr/>
        <a:lstStyle/>
        <a:p>
          <a:endParaRPr lang="en-US"/>
        </a:p>
      </dgm:t>
    </dgm:pt>
    <dgm:pt modelId="{283D290F-4E78-4497-B417-AF79DC48CAF9}">
      <dgm:prSet/>
      <dgm:spPr/>
      <dgm:t>
        <a:bodyPr/>
        <a:lstStyle/>
        <a:p>
          <a:r>
            <a:rPr lang="en-US"/>
            <a:t>Public community workshop</a:t>
          </a:r>
        </a:p>
      </dgm:t>
    </dgm:pt>
    <dgm:pt modelId="{05405C6E-2BAD-4FC4-8F11-A5228878002C}" type="parTrans" cxnId="{A090951F-EBE8-405C-8050-6FE569127706}">
      <dgm:prSet/>
      <dgm:spPr/>
      <dgm:t>
        <a:bodyPr/>
        <a:lstStyle/>
        <a:p>
          <a:endParaRPr lang="en-US"/>
        </a:p>
      </dgm:t>
    </dgm:pt>
    <dgm:pt modelId="{E3AEB615-CA01-4493-A040-EB6F96DADEC3}" type="sibTrans" cxnId="{A090951F-EBE8-405C-8050-6FE569127706}">
      <dgm:prSet/>
      <dgm:spPr/>
      <dgm:t>
        <a:bodyPr/>
        <a:lstStyle/>
        <a:p>
          <a:endParaRPr lang="en-US"/>
        </a:p>
      </dgm:t>
    </dgm:pt>
    <dgm:pt modelId="{09E0511B-8BDB-47A9-8BA1-64794ABD44EF}">
      <dgm:prSet/>
      <dgm:spPr/>
      <dgm:t>
        <a:bodyPr/>
        <a:lstStyle/>
        <a:p>
          <a:r>
            <a:rPr lang="en-US" b="1"/>
            <a:t>Internal Stakeholder Engagement</a:t>
          </a:r>
          <a:endParaRPr lang="en-US"/>
        </a:p>
      </dgm:t>
    </dgm:pt>
    <dgm:pt modelId="{C3CADC8B-8EA6-44BB-A5E2-E4B8B6ABAAF6}" type="parTrans" cxnId="{A1E5C861-91B0-4FD3-86AD-6A8973DE5089}">
      <dgm:prSet/>
      <dgm:spPr/>
      <dgm:t>
        <a:bodyPr/>
        <a:lstStyle/>
        <a:p>
          <a:endParaRPr lang="en-US"/>
        </a:p>
      </dgm:t>
    </dgm:pt>
    <dgm:pt modelId="{781D7B4C-0F07-4E5A-A93F-BBE37C3DCBE9}" type="sibTrans" cxnId="{A1E5C861-91B0-4FD3-86AD-6A8973DE5089}">
      <dgm:prSet/>
      <dgm:spPr/>
      <dgm:t>
        <a:bodyPr/>
        <a:lstStyle/>
        <a:p>
          <a:endParaRPr lang="en-US"/>
        </a:p>
      </dgm:t>
    </dgm:pt>
    <dgm:pt modelId="{B7E71904-E771-40CB-80F4-7FB9CC7215BA}">
      <dgm:prSet/>
      <dgm:spPr/>
      <dgm:t>
        <a:bodyPr/>
        <a:lstStyle/>
        <a:p>
          <a:r>
            <a:rPr lang="en-US"/>
            <a:t>County Council meeting to present GHG results &amp; high-level actions</a:t>
          </a:r>
        </a:p>
      </dgm:t>
    </dgm:pt>
    <dgm:pt modelId="{DE66946A-62B2-4F93-9AB7-BD3FB34D6C00}" type="parTrans" cxnId="{004D52FC-1F0C-4A8C-A2FF-B60D74A3D545}">
      <dgm:prSet/>
      <dgm:spPr/>
      <dgm:t>
        <a:bodyPr/>
        <a:lstStyle/>
        <a:p>
          <a:endParaRPr lang="en-US"/>
        </a:p>
      </dgm:t>
    </dgm:pt>
    <dgm:pt modelId="{123FD68D-0E2F-45F0-A4D1-6239A3D9409D}" type="sibTrans" cxnId="{004D52FC-1F0C-4A8C-A2FF-B60D74A3D545}">
      <dgm:prSet/>
      <dgm:spPr/>
      <dgm:t>
        <a:bodyPr/>
        <a:lstStyle/>
        <a:p>
          <a:endParaRPr lang="en-US"/>
        </a:p>
      </dgm:t>
    </dgm:pt>
    <dgm:pt modelId="{47EE20EC-7871-4B9F-BB99-913EF9602A1B}">
      <dgm:prSet/>
      <dgm:spPr/>
      <dgm:t>
        <a:bodyPr/>
        <a:lstStyle/>
        <a:p>
          <a:r>
            <a:rPr lang="en-US"/>
            <a:t>As-needed staff meetings</a:t>
          </a:r>
        </a:p>
      </dgm:t>
    </dgm:pt>
    <dgm:pt modelId="{B03EC08C-F00D-4A4B-BDFA-0D3D5E4FDE12}" type="parTrans" cxnId="{905D6382-C6E7-4A2B-8EE3-CB4523E15DBD}">
      <dgm:prSet/>
      <dgm:spPr/>
    </dgm:pt>
    <dgm:pt modelId="{395737B0-71E4-4C25-A0D1-62E975467527}" type="sibTrans" cxnId="{905D6382-C6E7-4A2B-8EE3-CB4523E15DBD}">
      <dgm:prSet/>
      <dgm:spPr/>
    </dgm:pt>
    <dgm:pt modelId="{6BFC797A-1C52-4139-A8FE-7F282E12F253}">
      <dgm:prSet/>
      <dgm:spPr/>
      <dgm:t>
        <a:bodyPr/>
        <a:lstStyle/>
        <a:p>
          <a:r>
            <a:rPr lang="en-US"/>
            <a:t>ESB/stakeholder meeting</a:t>
          </a:r>
        </a:p>
      </dgm:t>
    </dgm:pt>
    <dgm:pt modelId="{11081992-B41C-4D59-B430-31DD78043A9A}" type="parTrans" cxnId="{F1C152D5-3D9D-4C62-9542-6B2FE4D65EAE}">
      <dgm:prSet/>
      <dgm:spPr/>
    </dgm:pt>
    <dgm:pt modelId="{0D329BBD-B1FA-423F-870B-848AB7654C68}" type="sibTrans" cxnId="{F1C152D5-3D9D-4C62-9542-6B2FE4D65EAE}">
      <dgm:prSet/>
      <dgm:spPr/>
    </dgm:pt>
    <dgm:pt modelId="{3BEED7A0-F5F5-4966-82E3-1AC95AF327EE}" type="pres">
      <dgm:prSet presAssocID="{37E55E72-6D21-494D-9B0E-BC78C5406417}" presName="Name0" presStyleCnt="0">
        <dgm:presLayoutVars>
          <dgm:dir/>
          <dgm:animLvl val="lvl"/>
          <dgm:resizeHandles val="exact"/>
        </dgm:presLayoutVars>
      </dgm:prSet>
      <dgm:spPr/>
    </dgm:pt>
    <dgm:pt modelId="{87C55DCA-BDDD-4B35-ACF9-A552DA17BFB2}" type="pres">
      <dgm:prSet presAssocID="{B3D84DC7-205F-4EBD-A4E1-3F99BAD0B130}" presName="linNode" presStyleCnt="0"/>
      <dgm:spPr/>
    </dgm:pt>
    <dgm:pt modelId="{A0D87D7D-F7B8-46E3-A6F6-9109778AA183}" type="pres">
      <dgm:prSet presAssocID="{B3D84DC7-205F-4EBD-A4E1-3F99BAD0B130}" presName="parentText" presStyleLbl="node1" presStyleIdx="0" presStyleCnt="2">
        <dgm:presLayoutVars>
          <dgm:chMax val="1"/>
          <dgm:bulletEnabled val="1"/>
        </dgm:presLayoutVars>
      </dgm:prSet>
      <dgm:spPr/>
    </dgm:pt>
    <dgm:pt modelId="{5D2F3A31-D330-4319-9E7E-0B593C8CEC74}" type="pres">
      <dgm:prSet presAssocID="{B3D84DC7-205F-4EBD-A4E1-3F99BAD0B130}" presName="descendantText" presStyleLbl="alignAccFollowNode1" presStyleIdx="0" presStyleCnt="2">
        <dgm:presLayoutVars>
          <dgm:bulletEnabled val="1"/>
        </dgm:presLayoutVars>
      </dgm:prSet>
      <dgm:spPr/>
    </dgm:pt>
    <dgm:pt modelId="{47DD9A0B-6695-46B9-B122-4F2CB058426E}" type="pres">
      <dgm:prSet presAssocID="{9D697016-8193-415D-A24D-91C92CE7AA15}" presName="sp" presStyleCnt="0"/>
      <dgm:spPr/>
    </dgm:pt>
    <dgm:pt modelId="{C0FA8FC0-93F6-495D-A932-B1BF90A94D20}" type="pres">
      <dgm:prSet presAssocID="{09E0511B-8BDB-47A9-8BA1-64794ABD44EF}" presName="linNode" presStyleCnt="0"/>
      <dgm:spPr/>
    </dgm:pt>
    <dgm:pt modelId="{C8234739-95AD-43F2-BD10-89C71857679B}" type="pres">
      <dgm:prSet presAssocID="{09E0511B-8BDB-47A9-8BA1-64794ABD44EF}" presName="parentText" presStyleLbl="node1" presStyleIdx="1" presStyleCnt="2">
        <dgm:presLayoutVars>
          <dgm:chMax val="1"/>
          <dgm:bulletEnabled val="1"/>
        </dgm:presLayoutVars>
      </dgm:prSet>
      <dgm:spPr/>
    </dgm:pt>
    <dgm:pt modelId="{2803AC90-14F4-4FD1-8B14-996AF9BB2C99}" type="pres">
      <dgm:prSet presAssocID="{09E0511B-8BDB-47A9-8BA1-64794ABD44EF}" presName="descendantText" presStyleLbl="alignAccFollowNode1" presStyleIdx="1" presStyleCnt="2">
        <dgm:presLayoutVars>
          <dgm:bulletEnabled val="1"/>
        </dgm:presLayoutVars>
      </dgm:prSet>
      <dgm:spPr/>
    </dgm:pt>
  </dgm:ptLst>
  <dgm:cxnLst>
    <dgm:cxn modelId="{A090951F-EBE8-405C-8050-6FE569127706}" srcId="{B3D84DC7-205F-4EBD-A4E1-3F99BAD0B130}" destId="{283D290F-4E78-4497-B417-AF79DC48CAF9}" srcOrd="0" destOrd="0" parTransId="{05405C6E-2BAD-4FC4-8F11-A5228878002C}" sibTransId="{E3AEB615-CA01-4493-A040-EB6F96DADEC3}"/>
    <dgm:cxn modelId="{A1E5C861-91B0-4FD3-86AD-6A8973DE5089}" srcId="{37E55E72-6D21-494D-9B0E-BC78C5406417}" destId="{09E0511B-8BDB-47A9-8BA1-64794ABD44EF}" srcOrd="1" destOrd="0" parTransId="{C3CADC8B-8EA6-44BB-A5E2-E4B8B6ABAAF6}" sibTransId="{781D7B4C-0F07-4E5A-A93F-BBE37C3DCBE9}"/>
    <dgm:cxn modelId="{A18F6781-FFB0-408F-B323-19E43DF1BB21}" type="presOf" srcId="{283D290F-4E78-4497-B417-AF79DC48CAF9}" destId="{5D2F3A31-D330-4319-9E7E-0B593C8CEC74}" srcOrd="0" destOrd="0" presId="urn:microsoft.com/office/officeart/2005/8/layout/vList5"/>
    <dgm:cxn modelId="{905D6382-C6E7-4A2B-8EE3-CB4523E15DBD}" srcId="{09E0511B-8BDB-47A9-8BA1-64794ABD44EF}" destId="{47EE20EC-7871-4B9F-BB99-913EF9602A1B}" srcOrd="2" destOrd="0" parTransId="{B03EC08C-F00D-4A4B-BDFA-0D3D5E4FDE12}" sibTransId="{395737B0-71E4-4C25-A0D1-62E975467527}"/>
    <dgm:cxn modelId="{1DFF418E-6243-4BA7-8EB2-FDA2BABCD160}" type="presOf" srcId="{B7E71904-E771-40CB-80F4-7FB9CC7215BA}" destId="{2803AC90-14F4-4FD1-8B14-996AF9BB2C99}" srcOrd="0" destOrd="0" presId="urn:microsoft.com/office/officeart/2005/8/layout/vList5"/>
    <dgm:cxn modelId="{5B9AD595-D50E-4AFA-AB04-39EEADCF3958}" type="presOf" srcId="{B3D84DC7-205F-4EBD-A4E1-3F99BAD0B130}" destId="{A0D87D7D-F7B8-46E3-A6F6-9109778AA183}" srcOrd="0" destOrd="0" presId="urn:microsoft.com/office/officeart/2005/8/layout/vList5"/>
    <dgm:cxn modelId="{6DA3949F-942B-4320-9BC2-E1FA7929071A}" type="presOf" srcId="{37E55E72-6D21-494D-9B0E-BC78C5406417}" destId="{3BEED7A0-F5F5-4966-82E3-1AC95AF327EE}" srcOrd="0" destOrd="0" presId="urn:microsoft.com/office/officeart/2005/8/layout/vList5"/>
    <dgm:cxn modelId="{1DBB99A3-16EC-4059-A9AF-8F6AD4F3D127}" type="presOf" srcId="{47EE20EC-7871-4B9F-BB99-913EF9602A1B}" destId="{2803AC90-14F4-4FD1-8B14-996AF9BB2C99}" srcOrd="0" destOrd="2" presId="urn:microsoft.com/office/officeart/2005/8/layout/vList5"/>
    <dgm:cxn modelId="{F1C152D5-3D9D-4C62-9542-6B2FE4D65EAE}" srcId="{09E0511B-8BDB-47A9-8BA1-64794ABD44EF}" destId="{6BFC797A-1C52-4139-A8FE-7F282E12F253}" srcOrd="1" destOrd="0" parTransId="{11081992-B41C-4D59-B430-31DD78043A9A}" sibTransId="{0D329BBD-B1FA-423F-870B-848AB7654C68}"/>
    <dgm:cxn modelId="{56CB9FDD-1313-4DBD-A932-035F4DE59D0C}" type="presOf" srcId="{6BFC797A-1C52-4139-A8FE-7F282E12F253}" destId="{2803AC90-14F4-4FD1-8B14-996AF9BB2C99}" srcOrd="0" destOrd="1" presId="urn:microsoft.com/office/officeart/2005/8/layout/vList5"/>
    <dgm:cxn modelId="{898E7CFA-A585-41CC-9138-1D6E9E1CFB4F}" type="presOf" srcId="{09E0511B-8BDB-47A9-8BA1-64794ABD44EF}" destId="{C8234739-95AD-43F2-BD10-89C71857679B}" srcOrd="0" destOrd="0" presId="urn:microsoft.com/office/officeart/2005/8/layout/vList5"/>
    <dgm:cxn modelId="{004D52FC-1F0C-4A8C-A2FF-B60D74A3D545}" srcId="{09E0511B-8BDB-47A9-8BA1-64794ABD44EF}" destId="{B7E71904-E771-40CB-80F4-7FB9CC7215BA}" srcOrd="0" destOrd="0" parTransId="{DE66946A-62B2-4F93-9AB7-BD3FB34D6C00}" sibTransId="{123FD68D-0E2F-45F0-A4D1-6239A3D9409D}"/>
    <dgm:cxn modelId="{B7418BFE-AF64-44C8-BCC4-71795BAD3A5A}" srcId="{37E55E72-6D21-494D-9B0E-BC78C5406417}" destId="{B3D84DC7-205F-4EBD-A4E1-3F99BAD0B130}" srcOrd="0" destOrd="0" parTransId="{E72411FC-8BEE-44AA-9E66-BA43D9967C85}" sibTransId="{9D697016-8193-415D-A24D-91C92CE7AA15}"/>
    <dgm:cxn modelId="{9A1E8572-E07B-4C6E-84C8-D887D7A52A37}" type="presParOf" srcId="{3BEED7A0-F5F5-4966-82E3-1AC95AF327EE}" destId="{87C55DCA-BDDD-4B35-ACF9-A552DA17BFB2}" srcOrd="0" destOrd="0" presId="urn:microsoft.com/office/officeart/2005/8/layout/vList5"/>
    <dgm:cxn modelId="{044842B2-EEC8-45AE-B2F3-7EBB316E7BDC}" type="presParOf" srcId="{87C55DCA-BDDD-4B35-ACF9-A552DA17BFB2}" destId="{A0D87D7D-F7B8-46E3-A6F6-9109778AA183}" srcOrd="0" destOrd="0" presId="urn:microsoft.com/office/officeart/2005/8/layout/vList5"/>
    <dgm:cxn modelId="{8665CABB-50F3-4F09-9C0E-55057B22CBA7}" type="presParOf" srcId="{87C55DCA-BDDD-4B35-ACF9-A552DA17BFB2}" destId="{5D2F3A31-D330-4319-9E7E-0B593C8CEC74}" srcOrd="1" destOrd="0" presId="urn:microsoft.com/office/officeart/2005/8/layout/vList5"/>
    <dgm:cxn modelId="{6DF5523C-742A-4BCA-83BC-A5054F1C80D6}" type="presParOf" srcId="{3BEED7A0-F5F5-4966-82E3-1AC95AF327EE}" destId="{47DD9A0B-6695-46B9-B122-4F2CB058426E}" srcOrd="1" destOrd="0" presId="urn:microsoft.com/office/officeart/2005/8/layout/vList5"/>
    <dgm:cxn modelId="{C1A780FA-A616-4AB3-8B9B-E893226722AF}" type="presParOf" srcId="{3BEED7A0-F5F5-4966-82E3-1AC95AF327EE}" destId="{C0FA8FC0-93F6-495D-A932-B1BF90A94D20}" srcOrd="2" destOrd="0" presId="urn:microsoft.com/office/officeart/2005/8/layout/vList5"/>
    <dgm:cxn modelId="{BDD1E66C-4E0B-4E1F-BE04-2F3B04F973CF}" type="presParOf" srcId="{C0FA8FC0-93F6-495D-A932-B1BF90A94D20}" destId="{C8234739-95AD-43F2-BD10-89C71857679B}" srcOrd="0" destOrd="0" presId="urn:microsoft.com/office/officeart/2005/8/layout/vList5"/>
    <dgm:cxn modelId="{96909CB3-8518-44C7-A031-77FB29643FAD}" type="presParOf" srcId="{C0FA8FC0-93F6-495D-A932-B1BF90A94D20}" destId="{2803AC90-14F4-4FD1-8B14-996AF9BB2C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E55E72-6D21-494D-9B0E-BC78C5406417}"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B3D84DC7-205F-4EBD-A4E1-3F99BAD0B130}">
      <dgm:prSet/>
      <dgm:spPr/>
      <dgm:t>
        <a:bodyPr/>
        <a:lstStyle/>
        <a:p>
          <a:r>
            <a:rPr lang="en-US" b="1"/>
            <a:t>Public Engagement</a:t>
          </a:r>
          <a:endParaRPr lang="en-US"/>
        </a:p>
      </dgm:t>
    </dgm:pt>
    <dgm:pt modelId="{E72411FC-8BEE-44AA-9E66-BA43D9967C85}" type="parTrans" cxnId="{B7418BFE-AF64-44C8-BCC4-71795BAD3A5A}">
      <dgm:prSet/>
      <dgm:spPr/>
      <dgm:t>
        <a:bodyPr/>
        <a:lstStyle/>
        <a:p>
          <a:endParaRPr lang="en-US"/>
        </a:p>
      </dgm:t>
    </dgm:pt>
    <dgm:pt modelId="{9D697016-8193-415D-A24D-91C92CE7AA15}" type="sibTrans" cxnId="{B7418BFE-AF64-44C8-BCC4-71795BAD3A5A}">
      <dgm:prSet/>
      <dgm:spPr/>
      <dgm:t>
        <a:bodyPr/>
        <a:lstStyle/>
        <a:p>
          <a:endParaRPr lang="en-US"/>
        </a:p>
      </dgm:t>
    </dgm:pt>
    <dgm:pt modelId="{283D290F-4E78-4497-B417-AF79DC48CAF9}">
      <dgm:prSet/>
      <dgm:spPr/>
      <dgm:t>
        <a:bodyPr/>
        <a:lstStyle/>
        <a:p>
          <a:r>
            <a:rPr lang="en-US"/>
            <a:t>Online public feedback platform for draft CAP</a:t>
          </a:r>
        </a:p>
      </dgm:t>
    </dgm:pt>
    <dgm:pt modelId="{05405C6E-2BAD-4FC4-8F11-A5228878002C}" type="parTrans" cxnId="{A090951F-EBE8-405C-8050-6FE569127706}">
      <dgm:prSet/>
      <dgm:spPr/>
      <dgm:t>
        <a:bodyPr/>
        <a:lstStyle/>
        <a:p>
          <a:endParaRPr lang="en-US"/>
        </a:p>
      </dgm:t>
    </dgm:pt>
    <dgm:pt modelId="{E3AEB615-CA01-4493-A040-EB6F96DADEC3}" type="sibTrans" cxnId="{A090951F-EBE8-405C-8050-6FE569127706}">
      <dgm:prSet/>
      <dgm:spPr/>
      <dgm:t>
        <a:bodyPr/>
        <a:lstStyle/>
        <a:p>
          <a:endParaRPr lang="en-US"/>
        </a:p>
      </dgm:t>
    </dgm:pt>
    <dgm:pt modelId="{09E0511B-8BDB-47A9-8BA1-64794ABD44EF}">
      <dgm:prSet/>
      <dgm:spPr/>
      <dgm:t>
        <a:bodyPr/>
        <a:lstStyle/>
        <a:p>
          <a:r>
            <a:rPr lang="en-US" b="1"/>
            <a:t>Internal Stakeholder Engagement</a:t>
          </a:r>
          <a:endParaRPr lang="en-US"/>
        </a:p>
      </dgm:t>
    </dgm:pt>
    <dgm:pt modelId="{C3CADC8B-8EA6-44BB-A5E2-E4B8B6ABAAF6}" type="parTrans" cxnId="{A1E5C861-91B0-4FD3-86AD-6A8973DE5089}">
      <dgm:prSet/>
      <dgm:spPr/>
      <dgm:t>
        <a:bodyPr/>
        <a:lstStyle/>
        <a:p>
          <a:endParaRPr lang="en-US"/>
        </a:p>
      </dgm:t>
    </dgm:pt>
    <dgm:pt modelId="{781D7B4C-0F07-4E5A-A93F-BBE37C3DCBE9}" type="sibTrans" cxnId="{A1E5C861-91B0-4FD3-86AD-6A8973DE5089}">
      <dgm:prSet/>
      <dgm:spPr/>
      <dgm:t>
        <a:bodyPr/>
        <a:lstStyle/>
        <a:p>
          <a:endParaRPr lang="en-US"/>
        </a:p>
      </dgm:t>
    </dgm:pt>
    <dgm:pt modelId="{B7E71904-E771-40CB-80F4-7FB9CC7215BA}">
      <dgm:prSet/>
      <dgm:spPr/>
      <dgm:t>
        <a:bodyPr/>
        <a:lstStyle/>
        <a:p>
          <a:r>
            <a:rPr lang="en-US"/>
            <a:t>County Council meetings:</a:t>
          </a:r>
        </a:p>
      </dgm:t>
    </dgm:pt>
    <dgm:pt modelId="{DE66946A-62B2-4F93-9AB7-BD3FB34D6C00}" type="parTrans" cxnId="{004D52FC-1F0C-4A8C-A2FF-B60D74A3D545}">
      <dgm:prSet/>
      <dgm:spPr/>
      <dgm:t>
        <a:bodyPr/>
        <a:lstStyle/>
        <a:p>
          <a:endParaRPr lang="en-US"/>
        </a:p>
      </dgm:t>
    </dgm:pt>
    <dgm:pt modelId="{123FD68D-0E2F-45F0-A4D1-6239A3D9409D}" type="sibTrans" cxnId="{004D52FC-1F0C-4A8C-A2FF-B60D74A3D545}">
      <dgm:prSet/>
      <dgm:spPr/>
      <dgm:t>
        <a:bodyPr/>
        <a:lstStyle/>
        <a:p>
          <a:endParaRPr lang="en-US"/>
        </a:p>
      </dgm:t>
    </dgm:pt>
    <dgm:pt modelId="{47EE20EC-7871-4B9F-BB99-913EF9602A1B}">
      <dgm:prSet/>
      <dgm:spPr/>
      <dgm:t>
        <a:bodyPr/>
        <a:lstStyle/>
        <a:p>
          <a:r>
            <a:rPr lang="en-US"/>
            <a:t>Circulate draft CAP to staff for comment</a:t>
          </a:r>
        </a:p>
      </dgm:t>
    </dgm:pt>
    <dgm:pt modelId="{B03EC08C-F00D-4A4B-BDFA-0D3D5E4FDE12}" type="parTrans" cxnId="{905D6382-C6E7-4A2B-8EE3-CB4523E15DBD}">
      <dgm:prSet/>
      <dgm:spPr/>
      <dgm:t>
        <a:bodyPr/>
        <a:lstStyle/>
        <a:p>
          <a:endParaRPr lang="en-US"/>
        </a:p>
      </dgm:t>
    </dgm:pt>
    <dgm:pt modelId="{395737B0-71E4-4C25-A0D1-62E975467527}" type="sibTrans" cxnId="{905D6382-C6E7-4A2B-8EE3-CB4523E15DBD}">
      <dgm:prSet/>
      <dgm:spPr/>
      <dgm:t>
        <a:bodyPr/>
        <a:lstStyle/>
        <a:p>
          <a:endParaRPr lang="en-US"/>
        </a:p>
      </dgm:t>
    </dgm:pt>
    <dgm:pt modelId="{0797342D-CBF9-40F1-B3BE-25EDB11E0A17}">
      <dgm:prSet/>
      <dgm:spPr/>
      <dgm:t>
        <a:bodyPr/>
        <a:lstStyle/>
        <a:p>
          <a:r>
            <a:rPr lang="en-US"/>
            <a:t>Present draft CAP</a:t>
          </a:r>
        </a:p>
      </dgm:t>
    </dgm:pt>
    <dgm:pt modelId="{D382D601-0E6B-4CAC-9616-A9E1280D7339}" type="parTrans" cxnId="{BEBBF9CA-CE89-45DD-8BBD-520CFAB8843A}">
      <dgm:prSet/>
      <dgm:spPr/>
      <dgm:t>
        <a:bodyPr/>
        <a:lstStyle/>
        <a:p>
          <a:endParaRPr lang="en-US"/>
        </a:p>
      </dgm:t>
    </dgm:pt>
    <dgm:pt modelId="{639060AC-3CA4-436A-8723-29D6B012F178}" type="sibTrans" cxnId="{BEBBF9CA-CE89-45DD-8BBD-520CFAB8843A}">
      <dgm:prSet/>
      <dgm:spPr/>
      <dgm:t>
        <a:bodyPr/>
        <a:lstStyle/>
        <a:p>
          <a:endParaRPr lang="en-US"/>
        </a:p>
      </dgm:t>
    </dgm:pt>
    <dgm:pt modelId="{74C3692F-27E4-4172-A2B2-A9291DC3DE05}">
      <dgm:prSet/>
      <dgm:spPr/>
      <dgm:t>
        <a:bodyPr/>
        <a:lstStyle/>
        <a:p>
          <a:r>
            <a:rPr lang="en-US"/>
            <a:t>Present CAP for adoption</a:t>
          </a:r>
        </a:p>
      </dgm:t>
    </dgm:pt>
    <dgm:pt modelId="{5CF6D734-C38E-4A44-AB84-0B83EEC6DD4A}" type="parTrans" cxnId="{E5E408BF-3DE5-4EC4-9237-195E4F2981B9}">
      <dgm:prSet/>
      <dgm:spPr/>
      <dgm:t>
        <a:bodyPr/>
        <a:lstStyle/>
        <a:p>
          <a:endParaRPr lang="en-US"/>
        </a:p>
      </dgm:t>
    </dgm:pt>
    <dgm:pt modelId="{9F6A3B18-56DA-401F-A839-67D033198EAF}" type="sibTrans" cxnId="{E5E408BF-3DE5-4EC4-9237-195E4F2981B9}">
      <dgm:prSet/>
      <dgm:spPr/>
      <dgm:t>
        <a:bodyPr/>
        <a:lstStyle/>
        <a:p>
          <a:endParaRPr lang="en-US"/>
        </a:p>
      </dgm:t>
    </dgm:pt>
    <dgm:pt modelId="{3BEED7A0-F5F5-4966-82E3-1AC95AF327EE}" type="pres">
      <dgm:prSet presAssocID="{37E55E72-6D21-494D-9B0E-BC78C5406417}" presName="Name0" presStyleCnt="0">
        <dgm:presLayoutVars>
          <dgm:dir/>
          <dgm:animLvl val="lvl"/>
          <dgm:resizeHandles val="exact"/>
        </dgm:presLayoutVars>
      </dgm:prSet>
      <dgm:spPr/>
    </dgm:pt>
    <dgm:pt modelId="{87C55DCA-BDDD-4B35-ACF9-A552DA17BFB2}" type="pres">
      <dgm:prSet presAssocID="{B3D84DC7-205F-4EBD-A4E1-3F99BAD0B130}" presName="linNode" presStyleCnt="0"/>
      <dgm:spPr/>
    </dgm:pt>
    <dgm:pt modelId="{A0D87D7D-F7B8-46E3-A6F6-9109778AA183}" type="pres">
      <dgm:prSet presAssocID="{B3D84DC7-205F-4EBD-A4E1-3F99BAD0B130}" presName="parentText" presStyleLbl="node1" presStyleIdx="0" presStyleCnt="2">
        <dgm:presLayoutVars>
          <dgm:chMax val="1"/>
          <dgm:bulletEnabled val="1"/>
        </dgm:presLayoutVars>
      </dgm:prSet>
      <dgm:spPr/>
    </dgm:pt>
    <dgm:pt modelId="{5D2F3A31-D330-4319-9E7E-0B593C8CEC74}" type="pres">
      <dgm:prSet presAssocID="{B3D84DC7-205F-4EBD-A4E1-3F99BAD0B130}" presName="descendantText" presStyleLbl="alignAccFollowNode1" presStyleIdx="0" presStyleCnt="2">
        <dgm:presLayoutVars>
          <dgm:bulletEnabled val="1"/>
        </dgm:presLayoutVars>
      </dgm:prSet>
      <dgm:spPr/>
    </dgm:pt>
    <dgm:pt modelId="{47DD9A0B-6695-46B9-B122-4F2CB058426E}" type="pres">
      <dgm:prSet presAssocID="{9D697016-8193-415D-A24D-91C92CE7AA15}" presName="sp" presStyleCnt="0"/>
      <dgm:spPr/>
    </dgm:pt>
    <dgm:pt modelId="{C0FA8FC0-93F6-495D-A932-B1BF90A94D20}" type="pres">
      <dgm:prSet presAssocID="{09E0511B-8BDB-47A9-8BA1-64794ABD44EF}" presName="linNode" presStyleCnt="0"/>
      <dgm:spPr/>
    </dgm:pt>
    <dgm:pt modelId="{C8234739-95AD-43F2-BD10-89C71857679B}" type="pres">
      <dgm:prSet presAssocID="{09E0511B-8BDB-47A9-8BA1-64794ABD44EF}" presName="parentText" presStyleLbl="node1" presStyleIdx="1" presStyleCnt="2">
        <dgm:presLayoutVars>
          <dgm:chMax val="1"/>
          <dgm:bulletEnabled val="1"/>
        </dgm:presLayoutVars>
      </dgm:prSet>
      <dgm:spPr/>
    </dgm:pt>
    <dgm:pt modelId="{2803AC90-14F4-4FD1-8B14-996AF9BB2C99}" type="pres">
      <dgm:prSet presAssocID="{09E0511B-8BDB-47A9-8BA1-64794ABD44EF}" presName="descendantText" presStyleLbl="alignAccFollowNode1" presStyleIdx="1" presStyleCnt="2">
        <dgm:presLayoutVars>
          <dgm:bulletEnabled val="1"/>
        </dgm:presLayoutVars>
      </dgm:prSet>
      <dgm:spPr/>
    </dgm:pt>
  </dgm:ptLst>
  <dgm:cxnLst>
    <dgm:cxn modelId="{A090951F-EBE8-405C-8050-6FE569127706}" srcId="{B3D84DC7-205F-4EBD-A4E1-3F99BAD0B130}" destId="{283D290F-4E78-4497-B417-AF79DC48CAF9}" srcOrd="0" destOrd="0" parTransId="{05405C6E-2BAD-4FC4-8F11-A5228878002C}" sibTransId="{E3AEB615-CA01-4493-A040-EB6F96DADEC3}"/>
    <dgm:cxn modelId="{A1E5C861-91B0-4FD3-86AD-6A8973DE5089}" srcId="{37E55E72-6D21-494D-9B0E-BC78C5406417}" destId="{09E0511B-8BDB-47A9-8BA1-64794ABD44EF}" srcOrd="1" destOrd="0" parTransId="{C3CADC8B-8EA6-44BB-A5E2-E4B8B6ABAAF6}" sibTransId="{781D7B4C-0F07-4E5A-A93F-BBE37C3DCBE9}"/>
    <dgm:cxn modelId="{A18F6781-FFB0-408F-B323-19E43DF1BB21}" type="presOf" srcId="{283D290F-4E78-4497-B417-AF79DC48CAF9}" destId="{5D2F3A31-D330-4319-9E7E-0B593C8CEC74}" srcOrd="0" destOrd="0" presId="urn:microsoft.com/office/officeart/2005/8/layout/vList5"/>
    <dgm:cxn modelId="{905D6382-C6E7-4A2B-8EE3-CB4523E15DBD}" srcId="{09E0511B-8BDB-47A9-8BA1-64794ABD44EF}" destId="{47EE20EC-7871-4B9F-BB99-913EF9602A1B}" srcOrd="1" destOrd="0" parTransId="{B03EC08C-F00D-4A4B-BDFA-0D3D5E4FDE12}" sibTransId="{395737B0-71E4-4C25-A0D1-62E975467527}"/>
    <dgm:cxn modelId="{1DFF418E-6243-4BA7-8EB2-FDA2BABCD160}" type="presOf" srcId="{B7E71904-E771-40CB-80F4-7FB9CC7215BA}" destId="{2803AC90-14F4-4FD1-8B14-996AF9BB2C99}" srcOrd="0" destOrd="0" presId="urn:microsoft.com/office/officeart/2005/8/layout/vList5"/>
    <dgm:cxn modelId="{5B9AD595-D50E-4AFA-AB04-39EEADCF3958}" type="presOf" srcId="{B3D84DC7-205F-4EBD-A4E1-3F99BAD0B130}" destId="{A0D87D7D-F7B8-46E3-A6F6-9109778AA183}" srcOrd="0" destOrd="0" presId="urn:microsoft.com/office/officeart/2005/8/layout/vList5"/>
    <dgm:cxn modelId="{6DA3949F-942B-4320-9BC2-E1FA7929071A}" type="presOf" srcId="{37E55E72-6D21-494D-9B0E-BC78C5406417}" destId="{3BEED7A0-F5F5-4966-82E3-1AC95AF327EE}" srcOrd="0" destOrd="0" presId="urn:microsoft.com/office/officeart/2005/8/layout/vList5"/>
    <dgm:cxn modelId="{1DBB99A3-16EC-4059-A9AF-8F6AD4F3D127}" type="presOf" srcId="{47EE20EC-7871-4B9F-BB99-913EF9602A1B}" destId="{2803AC90-14F4-4FD1-8B14-996AF9BB2C99}" srcOrd="0" destOrd="3" presId="urn:microsoft.com/office/officeart/2005/8/layout/vList5"/>
    <dgm:cxn modelId="{4FB023B0-3070-4C13-9CCC-E716867E8AF1}" type="presOf" srcId="{74C3692F-27E4-4172-A2B2-A9291DC3DE05}" destId="{2803AC90-14F4-4FD1-8B14-996AF9BB2C99}" srcOrd="0" destOrd="2" presId="urn:microsoft.com/office/officeart/2005/8/layout/vList5"/>
    <dgm:cxn modelId="{E5E408BF-3DE5-4EC4-9237-195E4F2981B9}" srcId="{B7E71904-E771-40CB-80F4-7FB9CC7215BA}" destId="{74C3692F-27E4-4172-A2B2-A9291DC3DE05}" srcOrd="1" destOrd="0" parTransId="{5CF6D734-C38E-4A44-AB84-0B83EEC6DD4A}" sibTransId="{9F6A3B18-56DA-401F-A839-67D033198EAF}"/>
    <dgm:cxn modelId="{BEBBF9CA-CE89-45DD-8BBD-520CFAB8843A}" srcId="{B7E71904-E771-40CB-80F4-7FB9CC7215BA}" destId="{0797342D-CBF9-40F1-B3BE-25EDB11E0A17}" srcOrd="0" destOrd="0" parTransId="{D382D601-0E6B-4CAC-9616-A9E1280D7339}" sibTransId="{639060AC-3CA4-436A-8723-29D6B012F178}"/>
    <dgm:cxn modelId="{58BBBCD5-929E-4C4E-8C28-E872CC996A21}" type="presOf" srcId="{0797342D-CBF9-40F1-B3BE-25EDB11E0A17}" destId="{2803AC90-14F4-4FD1-8B14-996AF9BB2C99}" srcOrd="0" destOrd="1" presId="urn:microsoft.com/office/officeart/2005/8/layout/vList5"/>
    <dgm:cxn modelId="{898E7CFA-A585-41CC-9138-1D6E9E1CFB4F}" type="presOf" srcId="{09E0511B-8BDB-47A9-8BA1-64794ABD44EF}" destId="{C8234739-95AD-43F2-BD10-89C71857679B}" srcOrd="0" destOrd="0" presId="urn:microsoft.com/office/officeart/2005/8/layout/vList5"/>
    <dgm:cxn modelId="{004D52FC-1F0C-4A8C-A2FF-B60D74A3D545}" srcId="{09E0511B-8BDB-47A9-8BA1-64794ABD44EF}" destId="{B7E71904-E771-40CB-80F4-7FB9CC7215BA}" srcOrd="0" destOrd="0" parTransId="{DE66946A-62B2-4F93-9AB7-BD3FB34D6C00}" sibTransId="{123FD68D-0E2F-45F0-A4D1-6239A3D9409D}"/>
    <dgm:cxn modelId="{B7418BFE-AF64-44C8-BCC4-71795BAD3A5A}" srcId="{37E55E72-6D21-494D-9B0E-BC78C5406417}" destId="{B3D84DC7-205F-4EBD-A4E1-3F99BAD0B130}" srcOrd="0" destOrd="0" parTransId="{E72411FC-8BEE-44AA-9E66-BA43D9967C85}" sibTransId="{9D697016-8193-415D-A24D-91C92CE7AA15}"/>
    <dgm:cxn modelId="{9A1E8572-E07B-4C6E-84C8-D887D7A52A37}" type="presParOf" srcId="{3BEED7A0-F5F5-4966-82E3-1AC95AF327EE}" destId="{87C55DCA-BDDD-4B35-ACF9-A552DA17BFB2}" srcOrd="0" destOrd="0" presId="urn:microsoft.com/office/officeart/2005/8/layout/vList5"/>
    <dgm:cxn modelId="{044842B2-EEC8-45AE-B2F3-7EBB316E7BDC}" type="presParOf" srcId="{87C55DCA-BDDD-4B35-ACF9-A552DA17BFB2}" destId="{A0D87D7D-F7B8-46E3-A6F6-9109778AA183}" srcOrd="0" destOrd="0" presId="urn:microsoft.com/office/officeart/2005/8/layout/vList5"/>
    <dgm:cxn modelId="{8665CABB-50F3-4F09-9C0E-55057B22CBA7}" type="presParOf" srcId="{87C55DCA-BDDD-4B35-ACF9-A552DA17BFB2}" destId="{5D2F3A31-D330-4319-9E7E-0B593C8CEC74}" srcOrd="1" destOrd="0" presId="urn:microsoft.com/office/officeart/2005/8/layout/vList5"/>
    <dgm:cxn modelId="{6DF5523C-742A-4BCA-83BC-A5054F1C80D6}" type="presParOf" srcId="{3BEED7A0-F5F5-4966-82E3-1AC95AF327EE}" destId="{47DD9A0B-6695-46B9-B122-4F2CB058426E}" srcOrd="1" destOrd="0" presId="urn:microsoft.com/office/officeart/2005/8/layout/vList5"/>
    <dgm:cxn modelId="{C1A780FA-A616-4AB3-8B9B-E893226722AF}" type="presParOf" srcId="{3BEED7A0-F5F5-4966-82E3-1AC95AF327EE}" destId="{C0FA8FC0-93F6-495D-A932-B1BF90A94D20}" srcOrd="2" destOrd="0" presId="urn:microsoft.com/office/officeart/2005/8/layout/vList5"/>
    <dgm:cxn modelId="{BDD1E66C-4E0B-4E1F-BE04-2F3B04F973CF}" type="presParOf" srcId="{C0FA8FC0-93F6-495D-A932-B1BF90A94D20}" destId="{C8234739-95AD-43F2-BD10-89C71857679B}" srcOrd="0" destOrd="0" presId="urn:microsoft.com/office/officeart/2005/8/layout/vList5"/>
    <dgm:cxn modelId="{96909CB3-8518-44C7-A031-77FB29643FAD}" type="presParOf" srcId="{C0FA8FC0-93F6-495D-A932-B1BF90A94D20}" destId="{2803AC90-14F4-4FD1-8B14-996AF9BB2C9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3BFA84-D2F7-475E-9592-8C195F28EFEE}"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1A5FDB6C-FB58-4326-95F0-1AB5A05E22E5}">
      <dgm:prSet/>
      <dgm:spPr/>
      <dgm:t>
        <a:bodyPr/>
        <a:lstStyle/>
        <a:p>
          <a:r>
            <a:rPr lang="en-US" b="1"/>
            <a:t>Geographic Communitywide</a:t>
          </a:r>
          <a:endParaRPr lang="en-US"/>
        </a:p>
      </dgm:t>
    </dgm:pt>
    <dgm:pt modelId="{15CCBF51-54EF-448E-A951-7107700A3DD3}" type="parTrans" cxnId="{D88F71AC-5A1F-4F91-8BC9-D59A80276266}">
      <dgm:prSet/>
      <dgm:spPr/>
      <dgm:t>
        <a:bodyPr/>
        <a:lstStyle/>
        <a:p>
          <a:endParaRPr lang="en-US"/>
        </a:p>
      </dgm:t>
    </dgm:pt>
    <dgm:pt modelId="{9D10EC60-5077-4A1B-9584-9BE8A9F61E53}" type="sibTrans" cxnId="{D88F71AC-5A1F-4F91-8BC9-D59A80276266}">
      <dgm:prSet/>
      <dgm:spPr/>
      <dgm:t>
        <a:bodyPr/>
        <a:lstStyle/>
        <a:p>
          <a:endParaRPr lang="en-US"/>
        </a:p>
      </dgm:t>
    </dgm:pt>
    <dgm:pt modelId="{1B8844BC-5A68-4F9E-A38D-A1BB86DD861B}">
      <dgm:prSet/>
      <dgm:spPr/>
      <dgm:t>
        <a:bodyPr/>
        <a:lstStyle/>
        <a:p>
          <a:r>
            <a:rPr lang="en-US"/>
            <a:t>Quantifies the emissions occurring within the County’s geographic bounds from residents and visitors from activities such as transportation, heating and cooling buildings, solid waste disposal, and wastewater treatment.</a:t>
          </a:r>
        </a:p>
      </dgm:t>
    </dgm:pt>
    <dgm:pt modelId="{BA6C13CE-D8D6-479D-B347-14C35169D031}" type="parTrans" cxnId="{6955244C-AFBE-46C1-A04E-9D4DD1A33223}">
      <dgm:prSet/>
      <dgm:spPr/>
      <dgm:t>
        <a:bodyPr/>
        <a:lstStyle/>
        <a:p>
          <a:endParaRPr lang="en-US"/>
        </a:p>
      </dgm:t>
    </dgm:pt>
    <dgm:pt modelId="{4A881C01-AFC1-43F1-B554-B41C639BF594}" type="sibTrans" cxnId="{6955244C-AFBE-46C1-A04E-9D4DD1A33223}">
      <dgm:prSet/>
      <dgm:spPr/>
      <dgm:t>
        <a:bodyPr/>
        <a:lstStyle/>
        <a:p>
          <a:endParaRPr lang="en-US"/>
        </a:p>
      </dgm:t>
    </dgm:pt>
    <dgm:pt modelId="{1106E0B0-21C5-4AF8-B51D-FB399F13DE60}">
      <dgm:prSet/>
      <dgm:spPr/>
      <dgm:t>
        <a:bodyPr/>
        <a:lstStyle/>
        <a:p>
          <a:r>
            <a:rPr lang="en-US" b="1"/>
            <a:t>Consumption-Based (CBEI)</a:t>
          </a:r>
          <a:endParaRPr lang="en-US"/>
        </a:p>
      </dgm:t>
    </dgm:pt>
    <dgm:pt modelId="{E93F45D7-277D-4299-B0A1-2975B2B97AFB}" type="parTrans" cxnId="{C55CE4F8-EA67-4F6D-93CA-DDC7A9D3A6EC}">
      <dgm:prSet/>
      <dgm:spPr/>
      <dgm:t>
        <a:bodyPr/>
        <a:lstStyle/>
        <a:p>
          <a:endParaRPr lang="en-US"/>
        </a:p>
      </dgm:t>
    </dgm:pt>
    <dgm:pt modelId="{CC1F9DB6-0E0A-4EE3-AE34-1B92253AB537}" type="sibTrans" cxnId="{C55CE4F8-EA67-4F6D-93CA-DDC7A9D3A6EC}">
      <dgm:prSet/>
      <dgm:spPr/>
      <dgm:t>
        <a:bodyPr/>
        <a:lstStyle/>
        <a:p>
          <a:endParaRPr lang="en-US"/>
        </a:p>
      </dgm:t>
    </dgm:pt>
    <dgm:pt modelId="{91273A01-E588-4C3D-A965-F56C6B6E1D3C}">
      <dgm:prSet/>
      <dgm:spPr/>
      <dgm:t>
        <a:bodyPr/>
        <a:lstStyle/>
        <a:p>
          <a:r>
            <a:rPr lang="en-US"/>
            <a:t>Quantifies the upstream emissions occurring anywhere in the world from County resident purchased goods, services, and travel.</a:t>
          </a:r>
        </a:p>
      </dgm:t>
    </dgm:pt>
    <dgm:pt modelId="{AC677E04-CC53-491E-8186-07A7ECF13898}" type="parTrans" cxnId="{3F5FAC4C-E7AF-4E3D-94C2-D5215F35283A}">
      <dgm:prSet/>
      <dgm:spPr/>
      <dgm:t>
        <a:bodyPr/>
        <a:lstStyle/>
        <a:p>
          <a:endParaRPr lang="en-US"/>
        </a:p>
      </dgm:t>
    </dgm:pt>
    <dgm:pt modelId="{B10FA32A-53A2-4A7D-8129-C47DC91BD101}" type="sibTrans" cxnId="{3F5FAC4C-E7AF-4E3D-94C2-D5215F35283A}">
      <dgm:prSet/>
      <dgm:spPr/>
      <dgm:t>
        <a:bodyPr/>
        <a:lstStyle/>
        <a:p>
          <a:endParaRPr lang="en-US"/>
        </a:p>
      </dgm:t>
    </dgm:pt>
    <dgm:pt modelId="{58CE2490-CCE2-4858-B504-EBD5BFB9838C}">
      <dgm:prSet/>
      <dgm:spPr/>
      <dgm:t>
        <a:bodyPr/>
        <a:lstStyle/>
        <a:p>
          <a:r>
            <a:rPr lang="en-US" b="1"/>
            <a:t>County Operations</a:t>
          </a:r>
          <a:endParaRPr lang="en-US"/>
        </a:p>
      </dgm:t>
    </dgm:pt>
    <dgm:pt modelId="{190CEA2A-AE5A-4815-97DC-6C8872D734F3}" type="parTrans" cxnId="{279F924E-1BCB-45A7-BA88-6294B3837A7A}">
      <dgm:prSet/>
      <dgm:spPr/>
      <dgm:t>
        <a:bodyPr/>
        <a:lstStyle/>
        <a:p>
          <a:endParaRPr lang="en-US"/>
        </a:p>
      </dgm:t>
    </dgm:pt>
    <dgm:pt modelId="{3D7D26B1-A4F5-404D-A6C8-67B5AE83FCBD}" type="sibTrans" cxnId="{279F924E-1BCB-45A7-BA88-6294B3837A7A}">
      <dgm:prSet/>
      <dgm:spPr/>
      <dgm:t>
        <a:bodyPr/>
        <a:lstStyle/>
        <a:p>
          <a:endParaRPr lang="en-US"/>
        </a:p>
      </dgm:t>
    </dgm:pt>
    <dgm:pt modelId="{5B5075A2-E4B5-41A6-B7F5-B6A14D61D88D}">
      <dgm:prSet/>
      <dgm:spPr/>
      <dgm:t>
        <a:bodyPr/>
        <a:lstStyle/>
        <a:p>
          <a:r>
            <a:rPr lang="en-US"/>
            <a:t>Quantifies the emissions occurring from County operations including County fleet, energy consumption, solid waste disposal, wastewater treatment, and any County-operated utilities.</a:t>
          </a:r>
        </a:p>
      </dgm:t>
    </dgm:pt>
    <dgm:pt modelId="{5E969EC4-5198-4BD5-A319-6FF540C40B51}" type="parTrans" cxnId="{D2DE62E4-E5AF-4E8E-9914-22302153BE9E}">
      <dgm:prSet/>
      <dgm:spPr/>
      <dgm:t>
        <a:bodyPr/>
        <a:lstStyle/>
        <a:p>
          <a:endParaRPr lang="en-US"/>
        </a:p>
      </dgm:t>
    </dgm:pt>
    <dgm:pt modelId="{1C801E0D-031E-42B3-BE75-D3F4A9496871}" type="sibTrans" cxnId="{D2DE62E4-E5AF-4E8E-9914-22302153BE9E}">
      <dgm:prSet/>
      <dgm:spPr/>
      <dgm:t>
        <a:bodyPr/>
        <a:lstStyle/>
        <a:p>
          <a:endParaRPr lang="en-US"/>
        </a:p>
      </dgm:t>
    </dgm:pt>
    <dgm:pt modelId="{2C828DAF-73C8-4330-82D6-785581865B68}" type="pres">
      <dgm:prSet presAssocID="{453BFA84-D2F7-475E-9592-8C195F28EFEE}" presName="Name0" presStyleCnt="0">
        <dgm:presLayoutVars>
          <dgm:dir/>
          <dgm:animLvl val="lvl"/>
          <dgm:resizeHandles val="exact"/>
        </dgm:presLayoutVars>
      </dgm:prSet>
      <dgm:spPr/>
    </dgm:pt>
    <dgm:pt modelId="{BA98A88B-B9DC-4294-B30A-C98D5C093F6B}" type="pres">
      <dgm:prSet presAssocID="{1A5FDB6C-FB58-4326-95F0-1AB5A05E22E5}" presName="composite" presStyleCnt="0"/>
      <dgm:spPr/>
    </dgm:pt>
    <dgm:pt modelId="{9FA7FF1A-3C14-4084-BE52-59227076E79D}" type="pres">
      <dgm:prSet presAssocID="{1A5FDB6C-FB58-4326-95F0-1AB5A05E22E5}" presName="parTx" presStyleLbl="alignNode1" presStyleIdx="0" presStyleCnt="3">
        <dgm:presLayoutVars>
          <dgm:chMax val="0"/>
          <dgm:chPref val="0"/>
          <dgm:bulletEnabled val="1"/>
        </dgm:presLayoutVars>
      </dgm:prSet>
      <dgm:spPr/>
    </dgm:pt>
    <dgm:pt modelId="{1445F5C6-EDEE-4460-9248-2A06F218B11A}" type="pres">
      <dgm:prSet presAssocID="{1A5FDB6C-FB58-4326-95F0-1AB5A05E22E5}" presName="desTx" presStyleLbl="alignAccFollowNode1" presStyleIdx="0" presStyleCnt="3">
        <dgm:presLayoutVars>
          <dgm:bulletEnabled val="1"/>
        </dgm:presLayoutVars>
      </dgm:prSet>
      <dgm:spPr/>
    </dgm:pt>
    <dgm:pt modelId="{94A361CF-A075-43FB-BC04-5C604F530109}" type="pres">
      <dgm:prSet presAssocID="{9D10EC60-5077-4A1B-9584-9BE8A9F61E53}" presName="space" presStyleCnt="0"/>
      <dgm:spPr/>
    </dgm:pt>
    <dgm:pt modelId="{075C0DC5-E3BE-4E2B-BFFA-5B74FDB8A21E}" type="pres">
      <dgm:prSet presAssocID="{1106E0B0-21C5-4AF8-B51D-FB399F13DE60}" presName="composite" presStyleCnt="0"/>
      <dgm:spPr/>
    </dgm:pt>
    <dgm:pt modelId="{4B6B3F62-5BCE-4D2D-8D0F-00446222272B}" type="pres">
      <dgm:prSet presAssocID="{1106E0B0-21C5-4AF8-B51D-FB399F13DE60}" presName="parTx" presStyleLbl="alignNode1" presStyleIdx="1" presStyleCnt="3">
        <dgm:presLayoutVars>
          <dgm:chMax val="0"/>
          <dgm:chPref val="0"/>
          <dgm:bulletEnabled val="1"/>
        </dgm:presLayoutVars>
      </dgm:prSet>
      <dgm:spPr/>
    </dgm:pt>
    <dgm:pt modelId="{663EBAD0-6A5D-485E-AB67-6DA512EDD49C}" type="pres">
      <dgm:prSet presAssocID="{1106E0B0-21C5-4AF8-B51D-FB399F13DE60}" presName="desTx" presStyleLbl="alignAccFollowNode1" presStyleIdx="1" presStyleCnt="3">
        <dgm:presLayoutVars>
          <dgm:bulletEnabled val="1"/>
        </dgm:presLayoutVars>
      </dgm:prSet>
      <dgm:spPr/>
    </dgm:pt>
    <dgm:pt modelId="{7017AD24-934F-4A32-9DEE-20E7810A330B}" type="pres">
      <dgm:prSet presAssocID="{CC1F9DB6-0E0A-4EE3-AE34-1B92253AB537}" presName="space" presStyleCnt="0"/>
      <dgm:spPr/>
    </dgm:pt>
    <dgm:pt modelId="{576B5184-064B-4CB8-B5E5-5E140C28CCC1}" type="pres">
      <dgm:prSet presAssocID="{58CE2490-CCE2-4858-B504-EBD5BFB9838C}" presName="composite" presStyleCnt="0"/>
      <dgm:spPr/>
    </dgm:pt>
    <dgm:pt modelId="{F1C19C3D-09B7-411D-91F3-BC2428568652}" type="pres">
      <dgm:prSet presAssocID="{58CE2490-CCE2-4858-B504-EBD5BFB9838C}" presName="parTx" presStyleLbl="alignNode1" presStyleIdx="2" presStyleCnt="3">
        <dgm:presLayoutVars>
          <dgm:chMax val="0"/>
          <dgm:chPref val="0"/>
          <dgm:bulletEnabled val="1"/>
        </dgm:presLayoutVars>
      </dgm:prSet>
      <dgm:spPr/>
    </dgm:pt>
    <dgm:pt modelId="{320C6333-2ED5-454B-BDF9-D73F22B1AA24}" type="pres">
      <dgm:prSet presAssocID="{58CE2490-CCE2-4858-B504-EBD5BFB9838C}" presName="desTx" presStyleLbl="alignAccFollowNode1" presStyleIdx="2" presStyleCnt="3">
        <dgm:presLayoutVars>
          <dgm:bulletEnabled val="1"/>
        </dgm:presLayoutVars>
      </dgm:prSet>
      <dgm:spPr/>
    </dgm:pt>
  </dgm:ptLst>
  <dgm:cxnLst>
    <dgm:cxn modelId="{AEC06C2F-DBC5-4A8E-B59F-E9F85DDDE0C9}" type="presOf" srcId="{5B5075A2-E4B5-41A6-B7F5-B6A14D61D88D}" destId="{320C6333-2ED5-454B-BDF9-D73F22B1AA24}" srcOrd="0" destOrd="0" presId="urn:microsoft.com/office/officeart/2005/8/layout/hList1"/>
    <dgm:cxn modelId="{B78A745F-7253-4098-99B7-F012AB92A343}" type="presOf" srcId="{1A5FDB6C-FB58-4326-95F0-1AB5A05E22E5}" destId="{9FA7FF1A-3C14-4084-BE52-59227076E79D}" srcOrd="0" destOrd="0" presId="urn:microsoft.com/office/officeart/2005/8/layout/hList1"/>
    <dgm:cxn modelId="{6955244C-AFBE-46C1-A04E-9D4DD1A33223}" srcId="{1A5FDB6C-FB58-4326-95F0-1AB5A05E22E5}" destId="{1B8844BC-5A68-4F9E-A38D-A1BB86DD861B}" srcOrd="0" destOrd="0" parTransId="{BA6C13CE-D8D6-479D-B347-14C35169D031}" sibTransId="{4A881C01-AFC1-43F1-B554-B41C639BF594}"/>
    <dgm:cxn modelId="{3F5FAC4C-E7AF-4E3D-94C2-D5215F35283A}" srcId="{1106E0B0-21C5-4AF8-B51D-FB399F13DE60}" destId="{91273A01-E588-4C3D-A965-F56C6B6E1D3C}" srcOrd="0" destOrd="0" parTransId="{AC677E04-CC53-491E-8186-07A7ECF13898}" sibTransId="{B10FA32A-53A2-4A7D-8129-C47DC91BD101}"/>
    <dgm:cxn modelId="{279F924E-1BCB-45A7-BA88-6294B3837A7A}" srcId="{453BFA84-D2F7-475E-9592-8C195F28EFEE}" destId="{58CE2490-CCE2-4858-B504-EBD5BFB9838C}" srcOrd="2" destOrd="0" parTransId="{190CEA2A-AE5A-4815-97DC-6C8872D734F3}" sibTransId="{3D7D26B1-A4F5-404D-A6C8-67B5AE83FCBD}"/>
    <dgm:cxn modelId="{DF5CA27B-C721-4AAD-B0DF-928B8312214C}" type="presOf" srcId="{1B8844BC-5A68-4F9E-A38D-A1BB86DD861B}" destId="{1445F5C6-EDEE-4460-9248-2A06F218B11A}" srcOrd="0" destOrd="0" presId="urn:microsoft.com/office/officeart/2005/8/layout/hList1"/>
    <dgm:cxn modelId="{391F1FAA-F569-4DDE-8149-B7746BB8D353}" type="presOf" srcId="{91273A01-E588-4C3D-A965-F56C6B6E1D3C}" destId="{663EBAD0-6A5D-485E-AB67-6DA512EDD49C}" srcOrd="0" destOrd="0" presId="urn:microsoft.com/office/officeart/2005/8/layout/hList1"/>
    <dgm:cxn modelId="{D88F71AC-5A1F-4F91-8BC9-D59A80276266}" srcId="{453BFA84-D2F7-475E-9592-8C195F28EFEE}" destId="{1A5FDB6C-FB58-4326-95F0-1AB5A05E22E5}" srcOrd="0" destOrd="0" parTransId="{15CCBF51-54EF-448E-A951-7107700A3DD3}" sibTransId="{9D10EC60-5077-4A1B-9584-9BE8A9F61E53}"/>
    <dgm:cxn modelId="{B2BEE5BF-4D04-4960-851E-8C26B5AA128B}" type="presOf" srcId="{58CE2490-CCE2-4858-B504-EBD5BFB9838C}" destId="{F1C19C3D-09B7-411D-91F3-BC2428568652}" srcOrd="0" destOrd="0" presId="urn:microsoft.com/office/officeart/2005/8/layout/hList1"/>
    <dgm:cxn modelId="{6B2BA5C5-99BD-4FE6-9934-8EA13C5B3824}" type="presOf" srcId="{453BFA84-D2F7-475E-9592-8C195F28EFEE}" destId="{2C828DAF-73C8-4330-82D6-785581865B68}" srcOrd="0" destOrd="0" presId="urn:microsoft.com/office/officeart/2005/8/layout/hList1"/>
    <dgm:cxn modelId="{F7BE34D7-15E1-4A64-B86B-89CB50185FA2}" type="presOf" srcId="{1106E0B0-21C5-4AF8-B51D-FB399F13DE60}" destId="{4B6B3F62-5BCE-4D2D-8D0F-00446222272B}" srcOrd="0" destOrd="0" presId="urn:microsoft.com/office/officeart/2005/8/layout/hList1"/>
    <dgm:cxn modelId="{D2DE62E4-E5AF-4E8E-9914-22302153BE9E}" srcId="{58CE2490-CCE2-4858-B504-EBD5BFB9838C}" destId="{5B5075A2-E4B5-41A6-B7F5-B6A14D61D88D}" srcOrd="0" destOrd="0" parTransId="{5E969EC4-5198-4BD5-A319-6FF540C40B51}" sibTransId="{1C801E0D-031E-42B3-BE75-D3F4A9496871}"/>
    <dgm:cxn modelId="{C55CE4F8-EA67-4F6D-93CA-DDC7A9D3A6EC}" srcId="{453BFA84-D2F7-475E-9592-8C195F28EFEE}" destId="{1106E0B0-21C5-4AF8-B51D-FB399F13DE60}" srcOrd="1" destOrd="0" parTransId="{E93F45D7-277D-4299-B0A1-2975B2B97AFB}" sibTransId="{CC1F9DB6-0E0A-4EE3-AE34-1B92253AB537}"/>
    <dgm:cxn modelId="{8A7DAEAA-6EF9-4EC7-8972-B4C0BE0306BF}" type="presParOf" srcId="{2C828DAF-73C8-4330-82D6-785581865B68}" destId="{BA98A88B-B9DC-4294-B30A-C98D5C093F6B}" srcOrd="0" destOrd="0" presId="urn:microsoft.com/office/officeart/2005/8/layout/hList1"/>
    <dgm:cxn modelId="{BB23015E-FDBB-45BE-B986-E21CC80F4572}" type="presParOf" srcId="{BA98A88B-B9DC-4294-B30A-C98D5C093F6B}" destId="{9FA7FF1A-3C14-4084-BE52-59227076E79D}" srcOrd="0" destOrd="0" presId="urn:microsoft.com/office/officeart/2005/8/layout/hList1"/>
    <dgm:cxn modelId="{4037D374-5B02-4399-BAB6-95A727A08C02}" type="presParOf" srcId="{BA98A88B-B9DC-4294-B30A-C98D5C093F6B}" destId="{1445F5C6-EDEE-4460-9248-2A06F218B11A}" srcOrd="1" destOrd="0" presId="urn:microsoft.com/office/officeart/2005/8/layout/hList1"/>
    <dgm:cxn modelId="{A8B74F20-E611-4D4B-82E9-9FA38D3372AF}" type="presParOf" srcId="{2C828DAF-73C8-4330-82D6-785581865B68}" destId="{94A361CF-A075-43FB-BC04-5C604F530109}" srcOrd="1" destOrd="0" presId="urn:microsoft.com/office/officeart/2005/8/layout/hList1"/>
    <dgm:cxn modelId="{9F78EAED-3D20-4EE5-A40B-D88E6A386AE3}" type="presParOf" srcId="{2C828DAF-73C8-4330-82D6-785581865B68}" destId="{075C0DC5-E3BE-4E2B-BFFA-5B74FDB8A21E}" srcOrd="2" destOrd="0" presId="urn:microsoft.com/office/officeart/2005/8/layout/hList1"/>
    <dgm:cxn modelId="{CCE8FDBE-942B-4DA9-8A5D-6D9418914577}" type="presParOf" srcId="{075C0DC5-E3BE-4E2B-BFFA-5B74FDB8A21E}" destId="{4B6B3F62-5BCE-4D2D-8D0F-00446222272B}" srcOrd="0" destOrd="0" presId="urn:microsoft.com/office/officeart/2005/8/layout/hList1"/>
    <dgm:cxn modelId="{66BCEC60-2404-4FC6-BEAE-DC9C921841CE}" type="presParOf" srcId="{075C0DC5-E3BE-4E2B-BFFA-5B74FDB8A21E}" destId="{663EBAD0-6A5D-485E-AB67-6DA512EDD49C}" srcOrd="1" destOrd="0" presId="urn:microsoft.com/office/officeart/2005/8/layout/hList1"/>
    <dgm:cxn modelId="{278CF794-72F0-4D99-918E-177B7C898253}" type="presParOf" srcId="{2C828DAF-73C8-4330-82D6-785581865B68}" destId="{7017AD24-934F-4A32-9DEE-20E7810A330B}" srcOrd="3" destOrd="0" presId="urn:microsoft.com/office/officeart/2005/8/layout/hList1"/>
    <dgm:cxn modelId="{5396E02C-5A51-48E9-9F26-64FEC11BB31E}" type="presParOf" srcId="{2C828DAF-73C8-4330-82D6-785581865B68}" destId="{576B5184-064B-4CB8-B5E5-5E140C28CCC1}" srcOrd="4" destOrd="0" presId="urn:microsoft.com/office/officeart/2005/8/layout/hList1"/>
    <dgm:cxn modelId="{191FB06B-6C14-4592-ACAB-50BDF995789B}" type="presParOf" srcId="{576B5184-064B-4CB8-B5E5-5E140C28CCC1}" destId="{F1C19C3D-09B7-411D-91F3-BC2428568652}" srcOrd="0" destOrd="0" presId="urn:microsoft.com/office/officeart/2005/8/layout/hList1"/>
    <dgm:cxn modelId="{D28166CD-4C64-491F-9665-79809B79905E}" type="presParOf" srcId="{576B5184-064B-4CB8-B5E5-5E140C28CCC1}" destId="{320C6333-2ED5-454B-BDF9-D73F22B1AA2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66394-9096-486E-8FA1-6AC6C75047C1}">
      <dsp:nvSpPr>
        <dsp:cNvPr id="0" name=""/>
        <dsp:cNvSpPr/>
      </dsp:nvSpPr>
      <dsp:spPr>
        <a:xfrm>
          <a:off x="0" y="28241"/>
          <a:ext cx="9325069" cy="1244808"/>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5A6490EA-EA4F-4E78-8289-4DE92FDD566E}">
      <dsp:nvSpPr>
        <dsp:cNvPr id="0" name=""/>
        <dsp:cNvSpPr/>
      </dsp:nvSpPr>
      <dsp:spPr>
        <a:xfrm>
          <a:off x="376554" y="280613"/>
          <a:ext cx="684644" cy="6846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8EA05E-20C5-4DAC-86BB-81542332B2FE}">
      <dsp:nvSpPr>
        <dsp:cNvPr id="0" name=""/>
        <dsp:cNvSpPr/>
      </dsp:nvSpPr>
      <dsp:spPr>
        <a:xfrm>
          <a:off x="1437753" y="531"/>
          <a:ext cx="7887315" cy="1244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42" tIns="131742" rIns="131742" bIns="131742" numCol="1" spcCol="1270" anchor="ctr" anchorCtr="0">
          <a:noAutofit/>
        </a:bodyPr>
        <a:lstStyle/>
        <a:p>
          <a:pPr marL="0" lvl="0" indent="0" algn="l" defTabSz="1111250">
            <a:lnSpc>
              <a:spcPct val="100000"/>
            </a:lnSpc>
            <a:spcBef>
              <a:spcPct val="0"/>
            </a:spcBef>
            <a:spcAft>
              <a:spcPct val="35000"/>
            </a:spcAft>
            <a:buNone/>
          </a:pPr>
          <a:r>
            <a:rPr lang="en-US" sz="2500" b="0" kern="1200"/>
            <a:t>Provide background and an overview of the Climate Action Plan (CAP) development process.</a:t>
          </a:r>
          <a:endParaRPr lang="en-US" sz="2500" kern="1200"/>
        </a:p>
      </dsp:txBody>
      <dsp:txXfrm>
        <a:off x="1437753" y="531"/>
        <a:ext cx="7887315" cy="1244808"/>
      </dsp:txXfrm>
    </dsp:sp>
    <dsp:sp modelId="{B6E551BD-CBDC-428C-9806-94DB00F0F861}">
      <dsp:nvSpPr>
        <dsp:cNvPr id="0" name=""/>
        <dsp:cNvSpPr/>
      </dsp:nvSpPr>
      <dsp:spPr>
        <a:xfrm>
          <a:off x="0" y="1556541"/>
          <a:ext cx="9325069" cy="1244808"/>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D39A7831-27D2-4724-9B0F-CFF9038262AB}">
      <dsp:nvSpPr>
        <dsp:cNvPr id="0" name=""/>
        <dsp:cNvSpPr/>
      </dsp:nvSpPr>
      <dsp:spPr>
        <a:xfrm>
          <a:off x="376554" y="1836623"/>
          <a:ext cx="684644" cy="68464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337381-1710-4916-AF1C-C71B6BA219EA}">
      <dsp:nvSpPr>
        <dsp:cNvPr id="0" name=""/>
        <dsp:cNvSpPr/>
      </dsp:nvSpPr>
      <dsp:spPr>
        <a:xfrm>
          <a:off x="1437753" y="1556541"/>
          <a:ext cx="7887315" cy="1244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42" tIns="131742" rIns="131742" bIns="131742" numCol="1" spcCol="1270" anchor="ctr" anchorCtr="0">
          <a:noAutofit/>
        </a:bodyPr>
        <a:lstStyle/>
        <a:p>
          <a:pPr marL="0" lvl="0" indent="0" algn="l" defTabSz="1111250">
            <a:lnSpc>
              <a:spcPct val="100000"/>
            </a:lnSpc>
            <a:spcBef>
              <a:spcPct val="0"/>
            </a:spcBef>
            <a:spcAft>
              <a:spcPct val="35000"/>
            </a:spcAft>
            <a:buNone/>
          </a:pPr>
          <a:r>
            <a:rPr lang="en-US" sz="2500" b="0" kern="1200"/>
            <a:t>Provide background and an overview of the Outreach Plan, including future County Council touchpoints.</a:t>
          </a:r>
          <a:endParaRPr lang="en-US" sz="2500" kern="1200"/>
        </a:p>
      </dsp:txBody>
      <dsp:txXfrm>
        <a:off x="1437753" y="1556541"/>
        <a:ext cx="7887315" cy="1244808"/>
      </dsp:txXfrm>
    </dsp:sp>
    <dsp:sp modelId="{6FB2C330-1945-461F-82D9-164E85388163}">
      <dsp:nvSpPr>
        <dsp:cNvPr id="0" name=""/>
        <dsp:cNvSpPr/>
      </dsp:nvSpPr>
      <dsp:spPr>
        <a:xfrm>
          <a:off x="0" y="3112552"/>
          <a:ext cx="9325069" cy="1244808"/>
        </a:xfrm>
        <a:prstGeom prst="roundRect">
          <a:avLst>
            <a:gd name="adj" fmla="val 10000"/>
          </a:avLst>
        </a:prstGeom>
        <a:solidFill>
          <a:schemeClr val="tx2">
            <a:lumMod val="20000"/>
            <a:lumOff val="80000"/>
          </a:schemeClr>
        </a:solidFill>
        <a:ln>
          <a:noFill/>
        </a:ln>
        <a:effectLst/>
      </dsp:spPr>
      <dsp:style>
        <a:lnRef idx="0">
          <a:scrgbClr r="0" g="0" b="0"/>
        </a:lnRef>
        <a:fillRef idx="1">
          <a:scrgbClr r="0" g="0" b="0"/>
        </a:fillRef>
        <a:effectRef idx="0">
          <a:scrgbClr r="0" g="0" b="0"/>
        </a:effectRef>
        <a:fontRef idx="minor"/>
      </dsp:style>
    </dsp:sp>
    <dsp:sp modelId="{B52CEDF4-5C76-45FE-B48C-D439FEB8C6CA}">
      <dsp:nvSpPr>
        <dsp:cNvPr id="0" name=""/>
        <dsp:cNvSpPr/>
      </dsp:nvSpPr>
      <dsp:spPr>
        <a:xfrm>
          <a:off x="376554" y="3392633"/>
          <a:ext cx="684644" cy="68464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45D845-3612-42D0-99CE-09A5402DB6C7}">
      <dsp:nvSpPr>
        <dsp:cNvPr id="0" name=""/>
        <dsp:cNvSpPr/>
      </dsp:nvSpPr>
      <dsp:spPr>
        <a:xfrm>
          <a:off x="1437753" y="3112552"/>
          <a:ext cx="7887315" cy="1244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42" tIns="131742" rIns="131742" bIns="131742" numCol="1" spcCol="1270" anchor="ctr" anchorCtr="0">
          <a:noAutofit/>
        </a:bodyPr>
        <a:lstStyle/>
        <a:p>
          <a:pPr marL="0" lvl="0" indent="0" algn="l" defTabSz="1111250">
            <a:lnSpc>
              <a:spcPct val="100000"/>
            </a:lnSpc>
            <a:spcBef>
              <a:spcPct val="0"/>
            </a:spcBef>
            <a:spcAft>
              <a:spcPct val="35000"/>
            </a:spcAft>
            <a:buNone/>
          </a:pPr>
          <a:r>
            <a:rPr lang="en-US" sz="2500" b="0" kern="1200"/>
            <a:t>Provide background and an overview of the greenhouse gas (GHG) inventories’ methodology.</a:t>
          </a:r>
          <a:endParaRPr lang="en-US" sz="2500" kern="1200"/>
        </a:p>
      </dsp:txBody>
      <dsp:txXfrm>
        <a:off x="1437753" y="3112552"/>
        <a:ext cx="7887315" cy="1244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B304E1-5EDC-44B2-BBE7-C75873FE543D}">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FBEFB-5EDF-4B4F-BF37-9C8DAEA38992}">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1383E1-6E1B-4D25-9EF9-04A62606568E}">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90000"/>
            </a:lnSpc>
            <a:spcBef>
              <a:spcPct val="0"/>
            </a:spcBef>
            <a:spcAft>
              <a:spcPct val="35000"/>
            </a:spcAft>
            <a:buNone/>
          </a:pPr>
          <a:r>
            <a:rPr lang="en-US" sz="2300" kern="1200"/>
            <a:t>An Outreach Plan will inform </a:t>
          </a:r>
          <a:r>
            <a:rPr lang="en-US" sz="2300" b="1" kern="1200"/>
            <a:t>who, how, and when </a:t>
          </a:r>
          <a:r>
            <a:rPr lang="en-US" sz="2300" kern="1200"/>
            <a:t>we plan to engage members of the public, internal County staff, and external County stakeholders</a:t>
          </a:r>
        </a:p>
      </dsp:txBody>
      <dsp:txXfrm>
        <a:off x="1507738" y="707092"/>
        <a:ext cx="9007861" cy="1305401"/>
      </dsp:txXfrm>
    </dsp:sp>
    <dsp:sp modelId="{ECBF4F61-6CB9-4745-9EB9-23EF9E54CA10}">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5B16C-2EE7-4AF0-8472-031FBE099B6C}">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C629A3-BC64-4382-920A-0E26FD648F5B}">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22350">
            <a:lnSpc>
              <a:spcPct val="90000"/>
            </a:lnSpc>
            <a:spcBef>
              <a:spcPct val="0"/>
            </a:spcBef>
            <a:spcAft>
              <a:spcPct val="35000"/>
            </a:spcAft>
            <a:buNone/>
          </a:pPr>
          <a:r>
            <a:rPr lang="en-US" sz="2300" kern="1200"/>
            <a:t>The Outreach Plan helps to ensure that the final CAP reflects Los Alamos County’s priorities</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EEED1-961C-4C63-93DC-D4911C33C0DE}">
      <dsp:nvSpPr>
        <dsp:cNvPr id="0" name=""/>
        <dsp:cNvSpPr/>
      </dsp:nvSpPr>
      <dsp:spPr>
        <a:xfrm>
          <a:off x="679050"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775759-2C32-41A5-BF11-1DA0AF6B3914}">
      <dsp:nvSpPr>
        <dsp:cNvPr id="0" name=""/>
        <dsp:cNvSpPr/>
      </dsp:nvSpPr>
      <dsp:spPr>
        <a:xfrm>
          <a:off x="1081237" y="980356"/>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1D1E84-C0BA-4828-B83D-567EDD4E3D47}">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Phase 1: Raising Profile and Visioning</a:t>
          </a:r>
        </a:p>
      </dsp:txBody>
      <dsp:txXfrm>
        <a:off x="75768" y="3053169"/>
        <a:ext cx="3093750" cy="720000"/>
      </dsp:txXfrm>
    </dsp:sp>
    <dsp:sp modelId="{B7045CF5-294B-40D5-B394-564E0D6FBC27}">
      <dsp:nvSpPr>
        <dsp:cNvPr id="0" name=""/>
        <dsp:cNvSpPr/>
      </dsp:nvSpPr>
      <dsp:spPr>
        <a:xfrm>
          <a:off x="4314206"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CCCCF5-F98F-4E5E-80EB-99C4EC86516E}">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3F9685-4E71-4454-B7ED-8BCD5C1D4140}">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Phase 2: Collaborative Planning</a:t>
          </a:r>
        </a:p>
      </dsp:txBody>
      <dsp:txXfrm>
        <a:off x="3710925" y="3053169"/>
        <a:ext cx="3093750" cy="720000"/>
      </dsp:txXfrm>
    </dsp:sp>
    <dsp:sp modelId="{FE48B2E0-CBB7-4431-A429-3F7D180A63A5}">
      <dsp:nvSpPr>
        <dsp:cNvPr id="0" name=""/>
        <dsp:cNvSpPr/>
      </dsp:nvSpPr>
      <dsp:spPr>
        <a:xfrm>
          <a:off x="7949362" y="578168"/>
          <a:ext cx="1887187" cy="18871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3C3C22-6AC3-44CC-8083-630BFAF80904}">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8B2D3A-A20F-4592-8F0E-6C832452DC29}">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Phase 3: Refinement &amp; Implementation Transition</a:t>
          </a:r>
        </a:p>
      </dsp:txBody>
      <dsp:txXfrm>
        <a:off x="7346081" y="3053169"/>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3A31-D330-4319-9E7E-0B593C8CEC74}">
      <dsp:nvSpPr>
        <dsp:cNvPr id="0" name=""/>
        <dsp:cNvSpPr/>
      </dsp:nvSpPr>
      <dsp:spPr>
        <a:xfrm rot="5400000">
          <a:off x="2674467" y="-596782"/>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Community survey &amp; in-person surveying at events</a:t>
          </a:r>
        </a:p>
        <a:p>
          <a:pPr marL="171450" lvl="1" indent="-171450" algn="l" defTabSz="844550">
            <a:lnSpc>
              <a:spcPct val="90000"/>
            </a:lnSpc>
            <a:spcBef>
              <a:spcPct val="0"/>
            </a:spcBef>
            <a:spcAft>
              <a:spcPct val="15000"/>
            </a:spcAft>
            <a:buChar char="•"/>
          </a:pPr>
          <a:r>
            <a:rPr lang="en-US" sz="1900" kern="1200"/>
            <a:t>Focus groups</a:t>
          </a:r>
        </a:p>
        <a:p>
          <a:pPr marL="171450" lvl="1" indent="-171450" algn="l" defTabSz="844550">
            <a:lnSpc>
              <a:spcPct val="90000"/>
            </a:lnSpc>
            <a:spcBef>
              <a:spcPct val="0"/>
            </a:spcBef>
            <a:spcAft>
              <a:spcPct val="15000"/>
            </a:spcAft>
            <a:buChar char="•"/>
          </a:pPr>
          <a:r>
            <a:rPr lang="en-US" sz="1900" kern="1200"/>
            <a:t>Interviews</a:t>
          </a:r>
        </a:p>
      </dsp:txBody>
      <dsp:txXfrm rot="-5400000">
        <a:off x="1865376" y="295201"/>
        <a:ext cx="3233332" cy="1532257"/>
      </dsp:txXfrm>
    </dsp:sp>
    <dsp:sp modelId="{A0D87D7D-F7B8-46E3-A6F6-9109778AA183}">
      <dsp:nvSpPr>
        <dsp:cNvPr id="0" name=""/>
        <dsp:cNvSpPr/>
      </dsp:nvSpPr>
      <dsp:spPr>
        <a:xfrm>
          <a:off x="0" y="53"/>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Public Engagement</a:t>
          </a:r>
          <a:endParaRPr lang="en-US" sz="2300" kern="1200"/>
        </a:p>
      </dsp:txBody>
      <dsp:txXfrm>
        <a:off x="91060" y="91113"/>
        <a:ext cx="1683256" cy="1940432"/>
      </dsp:txXfrm>
    </dsp:sp>
    <dsp:sp modelId="{2803AC90-14F4-4FD1-8B14-996AF9BB2C99}">
      <dsp:nvSpPr>
        <dsp:cNvPr id="0" name=""/>
        <dsp:cNvSpPr/>
      </dsp:nvSpPr>
      <dsp:spPr>
        <a:xfrm rot="5400000">
          <a:off x="2674467" y="1631896"/>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County Council meeting to introduce project &amp; methods</a:t>
          </a:r>
        </a:p>
        <a:p>
          <a:pPr marL="171450" lvl="1" indent="-171450" algn="l" defTabSz="844550">
            <a:lnSpc>
              <a:spcPct val="90000"/>
            </a:lnSpc>
            <a:spcBef>
              <a:spcPct val="0"/>
            </a:spcBef>
            <a:spcAft>
              <a:spcPct val="15000"/>
            </a:spcAft>
            <a:buChar char="•"/>
          </a:pPr>
          <a:r>
            <a:rPr lang="en-US" sz="1900" kern="1200"/>
            <a:t>Focus group with County staff</a:t>
          </a:r>
        </a:p>
        <a:p>
          <a:pPr marL="171450" lvl="1" indent="-171450" algn="l" defTabSz="844550">
            <a:lnSpc>
              <a:spcPct val="90000"/>
            </a:lnSpc>
            <a:spcBef>
              <a:spcPct val="0"/>
            </a:spcBef>
            <a:spcAft>
              <a:spcPct val="15000"/>
            </a:spcAft>
            <a:buChar char="•"/>
          </a:pPr>
          <a:r>
            <a:rPr lang="en-US" sz="1900" kern="1200"/>
            <a:t>As-needed staff meetings</a:t>
          </a:r>
        </a:p>
      </dsp:txBody>
      <dsp:txXfrm rot="-5400000">
        <a:off x="1865376" y="2523879"/>
        <a:ext cx="3233332" cy="1532257"/>
      </dsp:txXfrm>
    </dsp:sp>
    <dsp:sp modelId="{C8234739-95AD-43F2-BD10-89C71857679B}">
      <dsp:nvSpPr>
        <dsp:cNvPr id="0" name=""/>
        <dsp:cNvSpPr/>
      </dsp:nvSpPr>
      <dsp:spPr>
        <a:xfrm>
          <a:off x="0" y="2228732"/>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Internal Stakeholder Engagement</a:t>
          </a:r>
          <a:endParaRPr lang="en-US" sz="2300" kern="1200"/>
        </a:p>
      </dsp:txBody>
      <dsp:txXfrm>
        <a:off x="91060" y="2319792"/>
        <a:ext cx="1683256" cy="1940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3A31-D330-4319-9E7E-0B593C8CEC74}">
      <dsp:nvSpPr>
        <dsp:cNvPr id="0" name=""/>
        <dsp:cNvSpPr/>
      </dsp:nvSpPr>
      <dsp:spPr>
        <a:xfrm rot="5400000">
          <a:off x="2674467" y="-596782"/>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Public community workshop</a:t>
          </a:r>
        </a:p>
      </dsp:txBody>
      <dsp:txXfrm rot="-5400000">
        <a:off x="1865376" y="295201"/>
        <a:ext cx="3233332" cy="1532257"/>
      </dsp:txXfrm>
    </dsp:sp>
    <dsp:sp modelId="{A0D87D7D-F7B8-46E3-A6F6-9109778AA183}">
      <dsp:nvSpPr>
        <dsp:cNvPr id="0" name=""/>
        <dsp:cNvSpPr/>
      </dsp:nvSpPr>
      <dsp:spPr>
        <a:xfrm>
          <a:off x="0" y="53"/>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Public Engagement</a:t>
          </a:r>
          <a:endParaRPr lang="en-US" sz="2300" kern="1200"/>
        </a:p>
      </dsp:txBody>
      <dsp:txXfrm>
        <a:off x="91060" y="91113"/>
        <a:ext cx="1683256" cy="1940432"/>
      </dsp:txXfrm>
    </dsp:sp>
    <dsp:sp modelId="{2803AC90-14F4-4FD1-8B14-996AF9BB2C99}">
      <dsp:nvSpPr>
        <dsp:cNvPr id="0" name=""/>
        <dsp:cNvSpPr/>
      </dsp:nvSpPr>
      <dsp:spPr>
        <a:xfrm rot="5400000">
          <a:off x="2674467" y="1631896"/>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County Council meeting to present GHG results &amp; high-level actions</a:t>
          </a:r>
        </a:p>
        <a:p>
          <a:pPr marL="171450" lvl="1" indent="-171450" algn="l" defTabSz="800100">
            <a:lnSpc>
              <a:spcPct val="90000"/>
            </a:lnSpc>
            <a:spcBef>
              <a:spcPct val="0"/>
            </a:spcBef>
            <a:spcAft>
              <a:spcPct val="15000"/>
            </a:spcAft>
            <a:buChar char="•"/>
          </a:pPr>
          <a:r>
            <a:rPr lang="en-US" sz="1800" kern="1200"/>
            <a:t>ESB/stakeholder meeting</a:t>
          </a:r>
        </a:p>
        <a:p>
          <a:pPr marL="171450" lvl="1" indent="-171450" algn="l" defTabSz="800100">
            <a:lnSpc>
              <a:spcPct val="90000"/>
            </a:lnSpc>
            <a:spcBef>
              <a:spcPct val="0"/>
            </a:spcBef>
            <a:spcAft>
              <a:spcPct val="15000"/>
            </a:spcAft>
            <a:buChar char="•"/>
          </a:pPr>
          <a:r>
            <a:rPr lang="en-US" sz="1800" kern="1200"/>
            <a:t>As-needed staff meetings</a:t>
          </a:r>
        </a:p>
      </dsp:txBody>
      <dsp:txXfrm rot="-5400000">
        <a:off x="1865376" y="2523879"/>
        <a:ext cx="3233332" cy="1532257"/>
      </dsp:txXfrm>
    </dsp:sp>
    <dsp:sp modelId="{C8234739-95AD-43F2-BD10-89C71857679B}">
      <dsp:nvSpPr>
        <dsp:cNvPr id="0" name=""/>
        <dsp:cNvSpPr/>
      </dsp:nvSpPr>
      <dsp:spPr>
        <a:xfrm>
          <a:off x="0" y="2228732"/>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Internal Stakeholder Engagement</a:t>
          </a:r>
          <a:endParaRPr lang="en-US" sz="2300" kern="1200"/>
        </a:p>
      </dsp:txBody>
      <dsp:txXfrm>
        <a:off x="91060" y="2319792"/>
        <a:ext cx="1683256" cy="19404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F3A31-D330-4319-9E7E-0B593C8CEC74}">
      <dsp:nvSpPr>
        <dsp:cNvPr id="0" name=""/>
        <dsp:cNvSpPr/>
      </dsp:nvSpPr>
      <dsp:spPr>
        <a:xfrm rot="5400000">
          <a:off x="2674467" y="-596782"/>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Online public feedback platform for draft CAP</a:t>
          </a:r>
        </a:p>
      </dsp:txBody>
      <dsp:txXfrm rot="-5400000">
        <a:off x="1865376" y="295201"/>
        <a:ext cx="3233332" cy="1532257"/>
      </dsp:txXfrm>
    </dsp:sp>
    <dsp:sp modelId="{A0D87D7D-F7B8-46E3-A6F6-9109778AA183}">
      <dsp:nvSpPr>
        <dsp:cNvPr id="0" name=""/>
        <dsp:cNvSpPr/>
      </dsp:nvSpPr>
      <dsp:spPr>
        <a:xfrm>
          <a:off x="0" y="53"/>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Public Engagement</a:t>
          </a:r>
          <a:endParaRPr lang="en-US" sz="2300" kern="1200"/>
        </a:p>
      </dsp:txBody>
      <dsp:txXfrm>
        <a:off x="91060" y="91113"/>
        <a:ext cx="1683256" cy="1940432"/>
      </dsp:txXfrm>
    </dsp:sp>
    <dsp:sp modelId="{2803AC90-14F4-4FD1-8B14-996AF9BB2C99}">
      <dsp:nvSpPr>
        <dsp:cNvPr id="0" name=""/>
        <dsp:cNvSpPr/>
      </dsp:nvSpPr>
      <dsp:spPr>
        <a:xfrm rot="5400000">
          <a:off x="2674467" y="1631896"/>
          <a:ext cx="1698041"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a:t>County Council meetings:</a:t>
          </a:r>
        </a:p>
        <a:p>
          <a:pPr marL="342900" lvl="2" indent="-171450" algn="l" defTabSz="800100">
            <a:lnSpc>
              <a:spcPct val="90000"/>
            </a:lnSpc>
            <a:spcBef>
              <a:spcPct val="0"/>
            </a:spcBef>
            <a:spcAft>
              <a:spcPct val="15000"/>
            </a:spcAft>
            <a:buChar char="•"/>
          </a:pPr>
          <a:r>
            <a:rPr lang="en-US" sz="1800" kern="1200"/>
            <a:t>Present draft CAP</a:t>
          </a:r>
        </a:p>
        <a:p>
          <a:pPr marL="342900" lvl="2" indent="-171450" algn="l" defTabSz="800100">
            <a:lnSpc>
              <a:spcPct val="90000"/>
            </a:lnSpc>
            <a:spcBef>
              <a:spcPct val="0"/>
            </a:spcBef>
            <a:spcAft>
              <a:spcPct val="15000"/>
            </a:spcAft>
            <a:buChar char="•"/>
          </a:pPr>
          <a:r>
            <a:rPr lang="en-US" sz="1800" kern="1200"/>
            <a:t>Present CAP for adoption</a:t>
          </a:r>
        </a:p>
        <a:p>
          <a:pPr marL="171450" lvl="1" indent="-171450" algn="l" defTabSz="800100">
            <a:lnSpc>
              <a:spcPct val="90000"/>
            </a:lnSpc>
            <a:spcBef>
              <a:spcPct val="0"/>
            </a:spcBef>
            <a:spcAft>
              <a:spcPct val="15000"/>
            </a:spcAft>
            <a:buChar char="•"/>
          </a:pPr>
          <a:r>
            <a:rPr lang="en-US" sz="1800" kern="1200"/>
            <a:t>Circulate draft CAP to staff for comment</a:t>
          </a:r>
        </a:p>
      </dsp:txBody>
      <dsp:txXfrm rot="-5400000">
        <a:off x="1865376" y="2523879"/>
        <a:ext cx="3233332" cy="1532257"/>
      </dsp:txXfrm>
    </dsp:sp>
    <dsp:sp modelId="{C8234739-95AD-43F2-BD10-89C71857679B}">
      <dsp:nvSpPr>
        <dsp:cNvPr id="0" name=""/>
        <dsp:cNvSpPr/>
      </dsp:nvSpPr>
      <dsp:spPr>
        <a:xfrm>
          <a:off x="0" y="2228732"/>
          <a:ext cx="1865376" cy="212255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a:t>Internal Stakeholder Engagement</a:t>
          </a:r>
          <a:endParaRPr lang="en-US" sz="2300" kern="1200"/>
        </a:p>
      </dsp:txBody>
      <dsp:txXfrm>
        <a:off x="91060" y="2319792"/>
        <a:ext cx="1683256" cy="19404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7FF1A-3C14-4084-BE52-59227076E79D}">
      <dsp:nvSpPr>
        <dsp:cNvPr id="0" name=""/>
        <dsp:cNvSpPr/>
      </dsp:nvSpPr>
      <dsp:spPr>
        <a:xfrm>
          <a:off x="3286" y="250503"/>
          <a:ext cx="3203971" cy="795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Geographic Communitywide</a:t>
          </a:r>
          <a:endParaRPr lang="en-US" sz="2100" kern="1200"/>
        </a:p>
      </dsp:txBody>
      <dsp:txXfrm>
        <a:off x="3286" y="250503"/>
        <a:ext cx="3203971" cy="795146"/>
      </dsp:txXfrm>
    </dsp:sp>
    <dsp:sp modelId="{1445F5C6-EDEE-4460-9248-2A06F218B11A}">
      <dsp:nvSpPr>
        <dsp:cNvPr id="0" name=""/>
        <dsp:cNvSpPr/>
      </dsp:nvSpPr>
      <dsp:spPr>
        <a:xfrm>
          <a:off x="3286" y="1045649"/>
          <a:ext cx="3203971" cy="305518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Quantifies the emissions occurring within the County’s geographic bounds from residents and visitors from activities such as transportation, heating and cooling buildings, solid waste disposal, and wastewater treatment.</a:t>
          </a:r>
        </a:p>
      </dsp:txBody>
      <dsp:txXfrm>
        <a:off x="3286" y="1045649"/>
        <a:ext cx="3203971" cy="3055185"/>
      </dsp:txXfrm>
    </dsp:sp>
    <dsp:sp modelId="{4B6B3F62-5BCE-4D2D-8D0F-00446222272B}">
      <dsp:nvSpPr>
        <dsp:cNvPr id="0" name=""/>
        <dsp:cNvSpPr/>
      </dsp:nvSpPr>
      <dsp:spPr>
        <a:xfrm>
          <a:off x="3655814" y="250503"/>
          <a:ext cx="3203971" cy="795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Consumption-Based (CBEI)</a:t>
          </a:r>
          <a:endParaRPr lang="en-US" sz="2100" kern="1200"/>
        </a:p>
      </dsp:txBody>
      <dsp:txXfrm>
        <a:off x="3655814" y="250503"/>
        <a:ext cx="3203971" cy="795146"/>
      </dsp:txXfrm>
    </dsp:sp>
    <dsp:sp modelId="{663EBAD0-6A5D-485E-AB67-6DA512EDD49C}">
      <dsp:nvSpPr>
        <dsp:cNvPr id="0" name=""/>
        <dsp:cNvSpPr/>
      </dsp:nvSpPr>
      <dsp:spPr>
        <a:xfrm>
          <a:off x="3655814" y="1045649"/>
          <a:ext cx="3203971" cy="305518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Quantifies the upstream emissions occurring anywhere in the world from County resident purchased goods, services, and travel.</a:t>
          </a:r>
        </a:p>
      </dsp:txBody>
      <dsp:txXfrm>
        <a:off x="3655814" y="1045649"/>
        <a:ext cx="3203971" cy="3055185"/>
      </dsp:txXfrm>
    </dsp:sp>
    <dsp:sp modelId="{F1C19C3D-09B7-411D-91F3-BC2428568652}">
      <dsp:nvSpPr>
        <dsp:cNvPr id="0" name=""/>
        <dsp:cNvSpPr/>
      </dsp:nvSpPr>
      <dsp:spPr>
        <a:xfrm>
          <a:off x="7308342" y="250503"/>
          <a:ext cx="3203971" cy="79514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County Operations</a:t>
          </a:r>
          <a:endParaRPr lang="en-US" sz="2100" kern="1200"/>
        </a:p>
      </dsp:txBody>
      <dsp:txXfrm>
        <a:off x="7308342" y="250503"/>
        <a:ext cx="3203971" cy="795146"/>
      </dsp:txXfrm>
    </dsp:sp>
    <dsp:sp modelId="{320C6333-2ED5-454B-BDF9-D73F22B1AA24}">
      <dsp:nvSpPr>
        <dsp:cNvPr id="0" name=""/>
        <dsp:cNvSpPr/>
      </dsp:nvSpPr>
      <dsp:spPr>
        <a:xfrm>
          <a:off x="7308342" y="1045649"/>
          <a:ext cx="3203971" cy="3055185"/>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Quantifies the emissions occurring from County operations including County fleet, energy consumption, solid waste disposal, wastewater treatment, and any County-operated utilities.</a:t>
          </a:r>
        </a:p>
      </dsp:txBody>
      <dsp:txXfrm>
        <a:off x="7308342" y="1045649"/>
        <a:ext cx="3203971" cy="30551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0644AE-04F7-49E5-840B-620D001F6965}"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8BFE6C-6D2C-4823-B354-776FD335F9F7}" type="slidenum">
              <a:rPr lang="en-US" smtClean="0"/>
              <a:t>‹#›</a:t>
            </a:fld>
            <a:endParaRPr lang="en-US"/>
          </a:p>
        </p:txBody>
      </p:sp>
    </p:spTree>
    <p:extLst>
      <p:ext uri="{BB962C8B-B14F-4D97-AF65-F5344CB8AC3E}">
        <p14:creationId xmlns:p14="http://schemas.microsoft.com/office/powerpoint/2010/main" val="3040055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kingcounty.gov/~/media/depts/executive/performance-strategy-budget/regional-planning/GrowthManagement/GMPC-2022/GMPC-Meeting-092822/4a_GMPC_GHG_Targets_and_Measurement_Briefing-Presentation-September_2022.ashx?la=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p:txBody>
      </p:sp>
      <p:sp>
        <p:nvSpPr>
          <p:cNvPr id="4" name="Slide Number Placeholder 3"/>
          <p:cNvSpPr>
            <a:spLocks noGrp="1"/>
          </p:cNvSpPr>
          <p:nvPr>
            <p:ph type="sldNum" sz="quarter" idx="5"/>
          </p:nvPr>
        </p:nvSpPr>
        <p:spPr/>
        <p:txBody>
          <a:bodyPr/>
          <a:lstStyle/>
          <a:p>
            <a:fld id="{8A8BFE6C-6D2C-4823-B354-776FD335F9F7}" type="slidenum">
              <a:rPr lang="en-US" smtClean="0"/>
              <a:t>1</a:t>
            </a:fld>
            <a:endParaRPr lang="en-US"/>
          </a:p>
        </p:txBody>
      </p:sp>
    </p:spTree>
    <p:extLst>
      <p:ext uri="{BB962C8B-B14F-4D97-AF65-F5344CB8AC3E}">
        <p14:creationId xmlns:p14="http://schemas.microsoft.com/office/powerpoint/2010/main" val="222843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Jenna</a:t>
            </a:r>
          </a:p>
          <a:p>
            <a:r>
              <a:rPr lang="en-US"/>
              <a:t>There is a spectrum of community engagement that allocates different levels of power to the community and uses different activity types:</a:t>
            </a:r>
            <a:endParaRPr lang="en-US" b="0"/>
          </a:p>
          <a:p>
            <a:pPr marL="0" indent="0">
              <a:buFont typeface="+mj-lt"/>
              <a:buNone/>
            </a:pPr>
            <a:r>
              <a:rPr lang="en-US" b="0" dirty="0"/>
              <a:t>At the </a:t>
            </a:r>
            <a:r>
              <a:rPr lang="en-US" b="1" dirty="0"/>
              <a:t>inform </a:t>
            </a:r>
            <a:r>
              <a:rPr lang="en-US" b="0" dirty="0"/>
              <a:t>level we’ll be focusing on education about the project, how it fits with County goals and policies, the issues the project will consider, and outline when we’ll be reaching out for community and stakeholder input. We’ll accomplish this through social media, emails and newsletters, presentations, factsheets, having discussions like these at Council, Board, and staff meetings.</a:t>
            </a:r>
          </a:p>
          <a:p>
            <a:pPr marL="0" indent="0">
              <a:buFont typeface="+mj-lt"/>
              <a:buNone/>
            </a:pPr>
            <a:endParaRPr lang="en-US" b="0" dirty="0"/>
          </a:p>
          <a:p>
            <a:pPr marL="0" indent="0">
              <a:buFont typeface="+mj-lt"/>
              <a:buNone/>
            </a:pPr>
            <a:r>
              <a:rPr lang="en-US" b="0" dirty="0"/>
              <a:t>During </a:t>
            </a:r>
            <a:r>
              <a:rPr lang="en-US" b="1" dirty="0"/>
              <a:t>consult </a:t>
            </a:r>
            <a:r>
              <a:rPr lang="en-US" b="0" dirty="0"/>
              <a:t>level we plan to gather information and feedback from the community and stakeholders to better understand and reflect community priorities. We plan to accomplish this through an online survey and public feedback platform </a:t>
            </a:r>
            <a:r>
              <a:rPr lang="en-US" b="0" i="1" dirty="0"/>
              <a:t>(like </a:t>
            </a:r>
            <a:r>
              <a:rPr lang="en-US" b="0" i="1" dirty="0" err="1"/>
              <a:t>Konveio</a:t>
            </a:r>
            <a:r>
              <a:rPr lang="en-US" b="0" i="1" dirty="0"/>
              <a:t> for draft CAP, online comment box on the County’s website, etc.), </a:t>
            </a:r>
            <a:r>
              <a:rPr lang="en-US" b="0" dirty="0"/>
              <a:t>focus groups and interviews, pop-up events with interactive posterboards, and having discussions at Council and Board meetings. </a:t>
            </a:r>
          </a:p>
          <a:p>
            <a:pPr marL="0" indent="0">
              <a:buFont typeface="+mj-lt"/>
              <a:buNone/>
            </a:pPr>
            <a:endParaRPr lang="en-US" b="0" dirty="0"/>
          </a:p>
          <a:p>
            <a:pPr marL="0" indent="0">
              <a:buFont typeface="+mj-lt"/>
              <a:buNone/>
            </a:pPr>
            <a:r>
              <a:rPr lang="en-US" b="0"/>
              <a:t>At</a:t>
            </a:r>
            <a:r>
              <a:rPr lang="en-US" b="0" dirty="0"/>
              <a:t> the third level, </a:t>
            </a:r>
            <a:r>
              <a:rPr lang="en-US" b="1" dirty="0"/>
              <a:t>involve,</a:t>
            </a:r>
            <a:r>
              <a:rPr lang="en-US" b="0" dirty="0"/>
              <a:t> we plan to work directly and consistently with the community and stakeholder groups to ensure concerns are understood and considered in the County’s planning process by hosting interactive community workshops, hosting additional focus groups and interviews, and having discussions at Council and Board meetings.</a:t>
            </a:r>
          </a:p>
          <a:p>
            <a:pPr marL="0" indent="0">
              <a:buFont typeface="+mj-lt"/>
              <a:buNone/>
            </a:pPr>
            <a:endParaRPr lang="en-US" b="0" dirty="0"/>
          </a:p>
          <a:p>
            <a:pPr marL="0" indent="0">
              <a:buFont typeface="+mj-lt"/>
              <a:buNone/>
            </a:pPr>
            <a:r>
              <a:rPr lang="en-US" b="0" dirty="0"/>
              <a:t>During the final level, </a:t>
            </a:r>
            <a:r>
              <a:rPr lang="en-US" b="1" dirty="0"/>
              <a:t>collaborate, </a:t>
            </a:r>
            <a:r>
              <a:rPr lang="en-US" b="0" dirty="0"/>
              <a:t>we plan to create a working partnership to develop the implementation plan through regular stakeholder group meetings for implementation and beyond.</a:t>
            </a:r>
          </a:p>
          <a:p>
            <a:pPr marL="0" indent="0">
              <a:buFont typeface="+mj-lt"/>
              <a:buNone/>
            </a:pPr>
            <a:endParaRPr lang="en-US" b="0" dirty="0"/>
          </a:p>
          <a:p>
            <a:pPr marL="0" indent="0">
              <a:buFont typeface="+mj-lt"/>
              <a:buNone/>
            </a:pPr>
            <a:r>
              <a:rPr lang="en-US" b="0" i="1" dirty="0"/>
              <a:t>(Potential focus groups / interviews: County staff/implementation leads, specific community group / leaders to represent their community groups, etc.)</a:t>
            </a:r>
          </a:p>
          <a:p>
            <a:pPr marL="0" indent="0">
              <a:buFont typeface="+mj-lt"/>
              <a:buNone/>
            </a:pPr>
            <a:r>
              <a:rPr lang="en-US" b="0" i="1" dirty="0"/>
              <a:t>(Stakeholder groups: Community-based group, County staff implementation lead group)</a:t>
            </a:r>
          </a:p>
          <a:p>
            <a:pPr marL="0" indent="0">
              <a:buFont typeface="+mj-lt"/>
              <a:buNone/>
            </a:pPr>
            <a:endParaRPr lang="en-US" b="0" dirty="0"/>
          </a:p>
        </p:txBody>
      </p:sp>
      <p:sp>
        <p:nvSpPr>
          <p:cNvPr id="4" name="Slide Number Placeholder 3"/>
          <p:cNvSpPr>
            <a:spLocks noGrp="1"/>
          </p:cNvSpPr>
          <p:nvPr>
            <p:ph type="sldNum" sz="quarter" idx="5"/>
          </p:nvPr>
        </p:nvSpPr>
        <p:spPr/>
        <p:txBody>
          <a:bodyPr/>
          <a:lstStyle/>
          <a:p>
            <a:fld id="{8A8BFE6C-6D2C-4823-B354-776FD335F9F7}" type="slidenum">
              <a:rPr lang="en-US" smtClean="0"/>
              <a:t>10</a:t>
            </a:fld>
            <a:endParaRPr lang="en-US"/>
          </a:p>
        </p:txBody>
      </p:sp>
    </p:spTree>
    <p:extLst>
      <p:ext uri="{BB962C8B-B14F-4D97-AF65-F5344CB8AC3E}">
        <p14:creationId xmlns:p14="http://schemas.microsoft.com/office/powerpoint/2010/main" val="3821717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Jenna</a:t>
            </a:r>
          </a:p>
          <a:p>
            <a:r>
              <a:rPr lang="en-US" dirty="0"/>
              <a:t>The Outreach Plan proposes 3 phases of engagement throughout the planning process:</a:t>
            </a:r>
          </a:p>
          <a:p>
            <a:endParaRPr lang="en-US" dirty="0"/>
          </a:p>
          <a:p>
            <a:pPr marL="228600" indent="-228600">
              <a:buFont typeface="+mj-lt"/>
              <a:buAutoNum type="arabicPeriod"/>
            </a:pPr>
            <a:r>
              <a:rPr lang="en-US" b="1" dirty="0"/>
              <a:t>Raising profile and visioning, </a:t>
            </a:r>
            <a:r>
              <a:rPr lang="en-US" b="0" dirty="0"/>
              <a:t>where we currently are</a:t>
            </a:r>
            <a:r>
              <a:rPr lang="en-US" dirty="0"/>
              <a:t> </a:t>
            </a:r>
          </a:p>
          <a:p>
            <a:pPr marL="228600" indent="-228600">
              <a:buFont typeface="+mj-lt"/>
              <a:buAutoNum type="arabicPeriod"/>
            </a:pPr>
            <a:r>
              <a:rPr lang="en-US" b="1" dirty="0"/>
              <a:t>Collaborative planning</a:t>
            </a:r>
          </a:p>
          <a:p>
            <a:pPr marL="228600" indent="-228600">
              <a:buFont typeface="+mj-lt"/>
              <a:buAutoNum type="arabicPeriod"/>
            </a:pPr>
            <a:r>
              <a:rPr lang="en-US" b="1" dirty="0"/>
              <a:t>Refinement and implementation transition</a:t>
            </a:r>
            <a:endParaRPr lang="en-US" dirty="0"/>
          </a:p>
        </p:txBody>
      </p:sp>
      <p:sp>
        <p:nvSpPr>
          <p:cNvPr id="4" name="Slide Number Placeholder 3"/>
          <p:cNvSpPr>
            <a:spLocks noGrp="1"/>
          </p:cNvSpPr>
          <p:nvPr>
            <p:ph type="sldNum" sz="quarter" idx="5"/>
          </p:nvPr>
        </p:nvSpPr>
        <p:spPr/>
        <p:txBody>
          <a:bodyPr/>
          <a:lstStyle/>
          <a:p>
            <a:fld id="{8A8BFE6C-6D2C-4823-B354-776FD335F9F7}" type="slidenum">
              <a:rPr lang="en-US" smtClean="0"/>
              <a:t>11</a:t>
            </a:fld>
            <a:endParaRPr lang="en-US"/>
          </a:p>
        </p:txBody>
      </p:sp>
    </p:spTree>
    <p:extLst>
      <p:ext uri="{BB962C8B-B14F-4D97-AF65-F5344CB8AC3E}">
        <p14:creationId xmlns:p14="http://schemas.microsoft.com/office/powerpoint/2010/main" val="3546443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a:t>
            </a:r>
            <a:r>
              <a:rPr lang="en-US" b="1"/>
              <a:t>first phase</a:t>
            </a:r>
            <a:r>
              <a:rPr lang="en-US"/>
              <a:t> of engagement we’ll </a:t>
            </a:r>
            <a:r>
              <a:rPr lang="en-US" b="0"/>
              <a:t>be building </a:t>
            </a:r>
            <a:r>
              <a:rPr lang="en-US"/>
              <a:t>early awareness of the CAP, gathering ideas, priorities, and concerns, gaining baseline context, and building stakeholder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We’ll gather community ideas, priorities, and concerns through a public survey, participate in in-person surveying at events, and host focus groups and interviews to obtain targeted feedback.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first phase includes today’s meeting with you all to introduce the project and GHG methodologies, and we’ll also be hosting a County staff focus group. </a:t>
            </a:r>
          </a:p>
          <a:p>
            <a:endParaRPr lang="en-US"/>
          </a:p>
        </p:txBody>
      </p:sp>
      <p:sp>
        <p:nvSpPr>
          <p:cNvPr id="4" name="Slide Number Placeholder 3"/>
          <p:cNvSpPr>
            <a:spLocks noGrp="1"/>
          </p:cNvSpPr>
          <p:nvPr>
            <p:ph type="sldNum" sz="quarter" idx="5"/>
          </p:nvPr>
        </p:nvSpPr>
        <p:spPr/>
        <p:txBody>
          <a:bodyPr/>
          <a:lstStyle/>
          <a:p>
            <a:fld id="{8A8BFE6C-6D2C-4823-B354-776FD335F9F7}" type="slidenum">
              <a:rPr lang="en-US" smtClean="0"/>
              <a:t>12</a:t>
            </a:fld>
            <a:endParaRPr lang="en-US"/>
          </a:p>
        </p:txBody>
      </p:sp>
    </p:spTree>
    <p:extLst>
      <p:ext uri="{BB962C8B-B14F-4D97-AF65-F5344CB8AC3E}">
        <p14:creationId xmlns:p14="http://schemas.microsoft.com/office/powerpoint/2010/main" val="158496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Jenna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a:t>
            </a:r>
            <a:r>
              <a:rPr lang="en-US" b="1" dirty="0"/>
              <a:t>second phase </a:t>
            </a:r>
            <a:r>
              <a:rPr lang="en-US" dirty="0"/>
              <a:t>of engagement we’ll focus on </a:t>
            </a:r>
            <a:r>
              <a:rPr lang="en-US" b="1" dirty="0"/>
              <a:t>Collaborative planning </a:t>
            </a:r>
            <a:r>
              <a:rPr lang="en-US" dirty="0"/>
              <a:t>to vet and prioritize proposed targets, goals, strategies, and actions for inclusion in the CAP.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draft strategies and actions have been developed based on phase 1 feedback we’ll bring them to the public through a public community workshop. We’ll also be bringing GHG results and high-level actions to this group at a future Council meeting, as well as to a stakeholder meeting that includes representatives from ESB </a:t>
            </a:r>
            <a:r>
              <a:rPr lang="en-US" i="1" dirty="0"/>
              <a:t>(environmental sustainability board)</a:t>
            </a:r>
            <a:r>
              <a:rPr lang="en-US" dirty="0"/>
              <a:t>, LARES </a:t>
            </a:r>
            <a:r>
              <a:rPr lang="en-US" b="1" i="1" dirty="0">
                <a:solidFill>
                  <a:srgbClr val="FF0000"/>
                </a:solidFill>
              </a:rPr>
              <a:t>(pronounced </a:t>
            </a:r>
            <a:r>
              <a:rPr lang="en-US" b="1" i="1" dirty="0" err="1">
                <a:solidFill>
                  <a:srgbClr val="FF0000"/>
                </a:solidFill>
              </a:rPr>
              <a:t>lah</a:t>
            </a:r>
            <a:r>
              <a:rPr lang="en-US" b="1" i="1" dirty="0">
                <a:solidFill>
                  <a:srgbClr val="FF0000"/>
                </a:solidFill>
              </a:rPr>
              <a:t>- rez), </a:t>
            </a:r>
            <a:r>
              <a:rPr lang="en-US" dirty="0"/>
              <a:t>BPU </a:t>
            </a:r>
            <a:r>
              <a:rPr lang="en-US" i="1" dirty="0"/>
              <a:t>(board of public utilities)</a:t>
            </a:r>
            <a:r>
              <a:rPr lang="en-US" dirty="0"/>
              <a:t>, and other stakeholder groups. Additionally, we’ll continue collaborating with County staff as needed. Each of these engagement approaches will help to refine our list of strategies and actions for CAP inclusion and will help to ensure the final product is representative of Los Alamos’ unique priorities. </a:t>
            </a:r>
          </a:p>
        </p:txBody>
      </p:sp>
      <p:sp>
        <p:nvSpPr>
          <p:cNvPr id="4" name="Slide Number Placeholder 3"/>
          <p:cNvSpPr>
            <a:spLocks noGrp="1"/>
          </p:cNvSpPr>
          <p:nvPr>
            <p:ph type="sldNum" sz="quarter" idx="5"/>
          </p:nvPr>
        </p:nvSpPr>
        <p:spPr/>
        <p:txBody>
          <a:bodyPr/>
          <a:lstStyle/>
          <a:p>
            <a:fld id="{8A8BFE6C-6D2C-4823-B354-776FD335F9F7}" type="slidenum">
              <a:rPr lang="en-US" smtClean="0"/>
              <a:t>13</a:t>
            </a:fld>
            <a:endParaRPr lang="en-US"/>
          </a:p>
        </p:txBody>
      </p:sp>
    </p:spTree>
    <p:extLst>
      <p:ext uri="{BB962C8B-B14F-4D97-AF65-F5344CB8AC3E}">
        <p14:creationId xmlns:p14="http://schemas.microsoft.com/office/powerpoint/2010/main" val="93207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a:t>In the </a:t>
            </a:r>
            <a:r>
              <a:rPr lang="en-US" b="1"/>
              <a:t>third phase </a:t>
            </a:r>
            <a:r>
              <a:rPr lang="en-US"/>
              <a:t>of engagement we’ll be refining the draft CAP and transitioning to Implementation planning. We’ll take the feedback we heard in the second phase of engagement to draft a CAP that will be open for public comment through an online platform. This CAP will also be circulated among County staff for comment. We’ll then be presenting that draft CAP to Council to hear any additional feedback before presenting the final CAP for adoption.</a:t>
            </a:r>
          </a:p>
        </p:txBody>
      </p:sp>
      <p:sp>
        <p:nvSpPr>
          <p:cNvPr id="4" name="Slide Number Placeholder 3"/>
          <p:cNvSpPr>
            <a:spLocks noGrp="1"/>
          </p:cNvSpPr>
          <p:nvPr>
            <p:ph type="sldNum" sz="quarter" idx="5"/>
          </p:nvPr>
        </p:nvSpPr>
        <p:spPr/>
        <p:txBody>
          <a:bodyPr/>
          <a:lstStyle/>
          <a:p>
            <a:fld id="{8A8BFE6C-6D2C-4823-B354-776FD335F9F7}" type="slidenum">
              <a:rPr lang="en-US" smtClean="0"/>
              <a:t>14</a:t>
            </a:fld>
            <a:endParaRPr lang="en-US"/>
          </a:p>
        </p:txBody>
      </p:sp>
    </p:spTree>
    <p:extLst>
      <p:ext uri="{BB962C8B-B14F-4D97-AF65-F5344CB8AC3E}">
        <p14:creationId xmlns:p14="http://schemas.microsoft.com/office/powerpoint/2010/main" val="2437845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p:txBody>
      </p:sp>
      <p:sp>
        <p:nvSpPr>
          <p:cNvPr id="4" name="Slide Number Placeholder 3"/>
          <p:cNvSpPr>
            <a:spLocks noGrp="1"/>
          </p:cNvSpPr>
          <p:nvPr>
            <p:ph type="sldNum" sz="quarter" idx="5"/>
          </p:nvPr>
        </p:nvSpPr>
        <p:spPr/>
        <p:txBody>
          <a:bodyPr/>
          <a:lstStyle/>
          <a:p>
            <a:fld id="{8A8BFE6C-6D2C-4823-B354-776FD335F9F7}" type="slidenum">
              <a:rPr lang="en-US" smtClean="0"/>
              <a:t>15</a:t>
            </a:fld>
            <a:endParaRPr lang="en-US"/>
          </a:p>
        </p:txBody>
      </p:sp>
    </p:spTree>
    <p:extLst>
      <p:ext uri="{BB962C8B-B14F-4D97-AF65-F5344CB8AC3E}">
        <p14:creationId xmlns:p14="http://schemas.microsoft.com/office/powerpoint/2010/main" val="1450851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a:t>We’ll be completing 3 different types of inventories. A geographic communitywide, a consumption-based, and a County operations inventory.</a:t>
            </a:r>
          </a:p>
          <a:p>
            <a:pPr marL="171450" indent="-171450">
              <a:buFont typeface="Arial" panose="020B0604020202020204" pitchFamily="34" charset="0"/>
              <a:buChar char="•"/>
            </a:pPr>
            <a:r>
              <a:rPr lang="en-US"/>
              <a:t>The </a:t>
            </a:r>
            <a:r>
              <a:rPr lang="en-US" b="1"/>
              <a:t>geographic communitywide inventory </a:t>
            </a:r>
            <a:r>
              <a:rPr lang="en-US"/>
              <a:t>will quantify the emissions that occur within the County’s geographic bounds. This includes emissions from residents and visitors from various activities including transportation, heating and cooling of buildings, solid waste disposal, and wastewater treatment.</a:t>
            </a:r>
          </a:p>
          <a:p>
            <a:pPr marL="171450" indent="-171450">
              <a:buFont typeface="Arial" panose="020B0604020202020204" pitchFamily="34" charset="0"/>
              <a:buChar char="•"/>
            </a:pPr>
            <a:r>
              <a:rPr lang="en-US"/>
              <a:t>The </a:t>
            </a:r>
            <a:r>
              <a:rPr lang="en-US" b="1"/>
              <a:t>consumption-based emissions inventory </a:t>
            </a:r>
            <a:r>
              <a:rPr lang="en-US"/>
              <a:t>will quantify the upstream emissions that occur from County residents’ purchased goods, services, and travel from anywhere in the world. </a:t>
            </a:r>
          </a:p>
          <a:p>
            <a:pPr marL="171450" indent="-171450">
              <a:buFont typeface="Arial" panose="020B0604020202020204" pitchFamily="34" charset="0"/>
              <a:buChar char="•"/>
            </a:pPr>
            <a:r>
              <a:rPr lang="en-US"/>
              <a:t>The </a:t>
            </a:r>
            <a:r>
              <a:rPr lang="en-US" b="1"/>
              <a:t>County operations inventory </a:t>
            </a:r>
            <a:r>
              <a:rPr lang="en-US"/>
              <a:t>emissions are considered part of the community emissions, not in addition to avoid double counting. This inventory will quantify the emissions occurring from the County’s operations including County fleet, energy consumption, solid waste disposal, wastewater treatment, and County-operated utilities.</a:t>
            </a:r>
          </a:p>
        </p:txBody>
      </p:sp>
      <p:sp>
        <p:nvSpPr>
          <p:cNvPr id="4" name="Slide Number Placeholder 3"/>
          <p:cNvSpPr>
            <a:spLocks noGrp="1"/>
          </p:cNvSpPr>
          <p:nvPr>
            <p:ph type="sldNum" sz="quarter" idx="5"/>
          </p:nvPr>
        </p:nvSpPr>
        <p:spPr/>
        <p:txBody>
          <a:bodyPr/>
          <a:lstStyle/>
          <a:p>
            <a:fld id="{8A8BFE6C-6D2C-4823-B354-776FD335F9F7}" type="slidenum">
              <a:rPr lang="en-US" smtClean="0"/>
              <a:t>16</a:t>
            </a:fld>
            <a:endParaRPr lang="en-US"/>
          </a:p>
        </p:txBody>
      </p:sp>
    </p:spTree>
    <p:extLst>
      <p:ext uri="{BB962C8B-B14F-4D97-AF65-F5344CB8AC3E}">
        <p14:creationId xmlns:p14="http://schemas.microsoft.com/office/powerpoint/2010/main" val="3544957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Jenna</a:t>
            </a:r>
          </a:p>
          <a:p>
            <a:r>
              <a:rPr lang="en-US" dirty="0"/>
              <a:t>We perform our inventories following best-practice methods and protocols. </a:t>
            </a:r>
          </a:p>
          <a:p>
            <a:pPr marL="171450" indent="-171450">
              <a:buFont typeface="Arial" panose="020B0604020202020204" pitchFamily="34" charset="0"/>
              <a:buChar char="•"/>
            </a:pPr>
            <a:r>
              <a:rPr lang="en-US" dirty="0"/>
              <a:t>The </a:t>
            </a:r>
            <a:r>
              <a:rPr lang="en-US" b="1" dirty="0"/>
              <a:t>Geographic communitywide inventory </a:t>
            </a:r>
            <a:r>
              <a:rPr lang="en-US" dirty="0"/>
              <a:t>utilizes the U.S. Community Protocol for Accounting and Reporting of GHG emissions.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b="1" dirty="0"/>
              <a:t>Consumption-Based emissions inventory </a:t>
            </a:r>
            <a:r>
              <a:rPr lang="en-US" dirty="0"/>
              <a:t>uses a combination of the EcoDataLab and </a:t>
            </a:r>
            <a:r>
              <a:rPr lang="en-US" dirty="0" err="1"/>
              <a:t>CoolClimate</a:t>
            </a:r>
            <a:r>
              <a:rPr lang="en-US" dirty="0"/>
              <a:t> approach to develop their models. (This model is a custom-built econometric </a:t>
            </a:r>
            <a:r>
              <a:rPr lang="en-US" i="1"/>
              <a:t>(e-con-a-metric) </a:t>
            </a:r>
            <a:r>
              <a:rPr lang="en-US"/>
              <a:t>modeling </a:t>
            </a:r>
            <a:r>
              <a:rPr lang="en-US" dirty="0"/>
              <a:t>approach that models consumer behavior based on household demographics and local geography).</a:t>
            </a:r>
          </a:p>
          <a:p>
            <a:pPr marL="171450" indent="-171450">
              <a:buFont typeface="Arial" panose="020B0604020202020204" pitchFamily="34" charset="0"/>
              <a:buChar char="•"/>
            </a:pPr>
            <a:r>
              <a:rPr lang="en-US" dirty="0"/>
              <a:t>The </a:t>
            </a:r>
            <a:r>
              <a:rPr lang="en-US" b="1" dirty="0"/>
              <a:t>County operations inventory </a:t>
            </a:r>
            <a:r>
              <a:rPr lang="en-US" dirty="0"/>
              <a:t>follows the Local Government Operations Protocol for the Quantification and Reporting of GHG emissions.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All inventories use a combination of available real-world consumption data with predictions based on demographic, regional, and national averages.</a:t>
            </a:r>
          </a:p>
          <a:p>
            <a:pPr marL="0" indent="0">
              <a:buFont typeface="Arial" panose="020B0604020202020204" pitchFamily="34" charset="0"/>
              <a:buNone/>
            </a:pPr>
            <a:r>
              <a:rPr lang="en-US" dirty="0"/>
              <a:t>We’ll be completing the geographic community wide and County Operations inventories for the year of 2022.</a:t>
            </a:r>
          </a:p>
          <a:p>
            <a:pPr marL="0" indent="0">
              <a:buFont typeface="Arial" panose="020B0604020202020204" pitchFamily="34" charset="0"/>
              <a:buNone/>
            </a:pPr>
            <a:r>
              <a:rPr lang="en-US" dirty="0"/>
              <a:t>The CBEI will be performed for the range of 2007-2021</a:t>
            </a:r>
          </a:p>
          <a:p>
            <a:pPr marL="0" indent="0">
              <a:buFont typeface="Arial" panose="020B0604020202020204" pitchFamily="34" charset="0"/>
              <a:buNone/>
            </a:pPr>
            <a:r>
              <a:rPr lang="en-US" dirty="0"/>
              <a:t>The inventories will be completed using the Local Governments for Sustainability, also know as ICLEI’s </a:t>
            </a:r>
            <a:r>
              <a:rPr lang="en-US" dirty="0" err="1"/>
              <a:t>ClearPath</a:t>
            </a:r>
            <a:r>
              <a:rPr lang="en-US" dirty="0"/>
              <a:t> platform, which is a nationally recognized tool for streamlining community and governmental GHG inventories.</a:t>
            </a:r>
          </a:p>
        </p:txBody>
      </p:sp>
      <p:sp>
        <p:nvSpPr>
          <p:cNvPr id="4" name="Slide Number Placeholder 3"/>
          <p:cNvSpPr>
            <a:spLocks noGrp="1"/>
          </p:cNvSpPr>
          <p:nvPr>
            <p:ph type="sldNum" sz="quarter" idx="5"/>
          </p:nvPr>
        </p:nvSpPr>
        <p:spPr/>
        <p:txBody>
          <a:bodyPr/>
          <a:lstStyle/>
          <a:p>
            <a:fld id="{8A8BFE6C-6D2C-4823-B354-776FD335F9F7}" type="slidenum">
              <a:rPr lang="en-US" smtClean="0"/>
              <a:t>17</a:t>
            </a:fld>
            <a:endParaRPr lang="en-US"/>
          </a:p>
        </p:txBody>
      </p:sp>
    </p:spTree>
    <p:extLst>
      <p:ext uri="{BB962C8B-B14F-4D97-AF65-F5344CB8AC3E}">
        <p14:creationId xmlns:p14="http://schemas.microsoft.com/office/powerpoint/2010/main" val="2098695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Building energy (electricity &amp; natural gas): </a:t>
            </a:r>
            <a:r>
              <a:rPr lang="en-US" b="0"/>
              <a:t>We collect c</a:t>
            </a:r>
            <a:r>
              <a:rPr lang="en-US"/>
              <a:t>onsumption data from utilities and apply the regional emissions factor to estimate emissions.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Transportation (on-road &amp; public transit): </a:t>
            </a:r>
            <a:r>
              <a:rPr lang="en-US" b="0"/>
              <a:t>We collect vehicle miles traveled in Los Alamos County from NMDOT’s transportation model then apply ICLEI vehicle and fuel-specific emissions factors. For transit we take transit gallons consumed by vehicle and fuel type and apply the vehicle fuel-specific emissions factor.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Solid waste (generation &amp; transportation to landfill): </a:t>
            </a:r>
            <a:r>
              <a:rPr lang="en-US" b="0"/>
              <a:t>We collect tonnage, landfill and waste characteristics, and transportation to landfill data from the Public Works department then apply the EPA Waste Reduction Model’s (WARM) emissions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Wastewater (treatment process): </a:t>
            </a:r>
            <a:r>
              <a:rPr lang="en-US" b="0"/>
              <a:t>We collect facility-specific consumption data and treatment process specifics then follow the protocol’s equation using the treatment-specific emissions factors.</a:t>
            </a:r>
            <a:endParaRPr lang="en-US" b="1"/>
          </a:p>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fld id="{8A8BFE6C-6D2C-4823-B354-776FD335F9F7}" type="slidenum">
              <a:rPr lang="en-US" smtClean="0"/>
              <a:t>18</a:t>
            </a:fld>
            <a:endParaRPr lang="en-US"/>
          </a:p>
        </p:txBody>
      </p:sp>
    </p:spTree>
    <p:extLst>
      <p:ext uri="{BB962C8B-B14F-4D97-AF65-F5344CB8AC3E}">
        <p14:creationId xmlns:p14="http://schemas.microsoft.com/office/powerpoint/2010/main" val="184696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Jenna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consumption-based inventory will report emissions from:</a:t>
            </a:r>
          </a:p>
          <a:p>
            <a:pPr marL="628650" lvl="1" indent="-171450">
              <a:buFont typeface="Arial" panose="020B0604020202020204" pitchFamily="34" charset="0"/>
              <a:buChar char="•"/>
            </a:pPr>
            <a:r>
              <a:rPr lang="en-US" sz="1200"/>
              <a:t>Household transportation (driving, air travel)</a:t>
            </a:r>
          </a:p>
          <a:p>
            <a:pPr marL="628650" lvl="1" indent="-171450">
              <a:buFont typeface="Arial" panose="020B0604020202020204" pitchFamily="34" charset="0"/>
              <a:buChar char="•"/>
            </a:pPr>
            <a:r>
              <a:rPr lang="en-US" sz="1200"/>
              <a:t>Household energy use</a:t>
            </a:r>
          </a:p>
          <a:p>
            <a:pPr marL="628650" lvl="1" indent="-171450">
              <a:buFont typeface="Arial" panose="020B0604020202020204" pitchFamily="34" charset="0"/>
              <a:buChar char="•"/>
            </a:pPr>
            <a:r>
              <a:rPr lang="en-US" sz="1200"/>
              <a:t>Household food consumption</a:t>
            </a:r>
          </a:p>
          <a:p>
            <a:pPr marL="628650" lvl="1" indent="-171450">
              <a:buFont typeface="Arial" panose="020B0604020202020204" pitchFamily="34" charset="0"/>
              <a:buChar char="•"/>
            </a:pPr>
            <a:r>
              <a:rPr lang="en-US" sz="1200"/>
              <a:t>Household purchased goods (furnishings, electronics, apparel, etc.)</a:t>
            </a:r>
          </a:p>
          <a:p>
            <a:pPr marL="628650" lvl="1" indent="-171450">
              <a:buFont typeface="Arial" panose="020B0604020202020204" pitchFamily="34" charset="0"/>
              <a:buChar char="•"/>
            </a:pPr>
            <a:r>
              <a:rPr lang="en-US" sz="1200"/>
              <a:t>Household purchased services (healthcare, entertainment, education, etc.)</a:t>
            </a:r>
          </a:p>
          <a:p>
            <a:pPr marL="628650" lvl="1" indent="-171450">
              <a:buFont typeface="Arial" panose="020B0604020202020204" pitchFamily="34" charset="0"/>
              <a:buChar char="•"/>
            </a:pPr>
            <a:r>
              <a:rPr lang="en-US" sz="1200"/>
              <a:t>Home construction &amp;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a:t>
            </a:r>
            <a:r>
              <a:rPr lang="en-US" sz="1200"/>
              <a:t> </a:t>
            </a:r>
            <a:r>
              <a:rPr lang="en-US" sz="1200">
                <a:hlinkClick r:id="rId3"/>
              </a:rPr>
              <a:t>Puget Sound Regional Emissions Analysis</a:t>
            </a:r>
            <a:endParaRPr lang="en-US" sz="1200"/>
          </a:p>
          <a:p>
            <a:endParaRPr lang="en-US"/>
          </a:p>
        </p:txBody>
      </p:sp>
      <p:sp>
        <p:nvSpPr>
          <p:cNvPr id="4" name="Slide Number Placeholder 3"/>
          <p:cNvSpPr>
            <a:spLocks noGrp="1"/>
          </p:cNvSpPr>
          <p:nvPr>
            <p:ph type="sldNum" sz="quarter" idx="5"/>
          </p:nvPr>
        </p:nvSpPr>
        <p:spPr/>
        <p:txBody>
          <a:bodyPr/>
          <a:lstStyle/>
          <a:p>
            <a:fld id="{DD8E4437-96A2-4153-9F9B-1C05EA4E1DC9}" type="slidenum">
              <a:rPr lang="en-US" smtClean="0"/>
              <a:t>19</a:t>
            </a:fld>
            <a:endParaRPr lang="en-US"/>
          </a:p>
        </p:txBody>
      </p:sp>
    </p:spTree>
    <p:extLst>
      <p:ext uri="{BB962C8B-B14F-4D97-AF65-F5344CB8AC3E}">
        <p14:creationId xmlns:p14="http://schemas.microsoft.com/office/powerpoint/2010/main" val="359338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Andrea</a:t>
            </a:r>
          </a:p>
          <a:p>
            <a:r>
              <a:rPr lang="en-US" b="0">
                <a:cs typeface="Calibri"/>
              </a:rPr>
              <a:t>Introduce project team</a:t>
            </a:r>
          </a:p>
        </p:txBody>
      </p:sp>
      <p:sp>
        <p:nvSpPr>
          <p:cNvPr id="4" name="Slide Number Placeholder 3"/>
          <p:cNvSpPr>
            <a:spLocks noGrp="1"/>
          </p:cNvSpPr>
          <p:nvPr>
            <p:ph type="sldNum" sz="quarter" idx="5"/>
          </p:nvPr>
        </p:nvSpPr>
        <p:spPr/>
        <p:txBody>
          <a:bodyPr/>
          <a:lstStyle/>
          <a:p>
            <a:fld id="{4BCAA7C0-BA05-4B3A-A08A-31CE8E0746F1}" type="slidenum">
              <a:rPr lang="en-US" smtClean="0"/>
              <a:t>2</a:t>
            </a:fld>
            <a:endParaRPr lang="en-US"/>
          </a:p>
        </p:txBody>
      </p:sp>
    </p:spTree>
    <p:extLst>
      <p:ext uri="{BB962C8B-B14F-4D97-AF65-F5344CB8AC3E}">
        <p14:creationId xmlns:p14="http://schemas.microsoft.com/office/powerpoint/2010/main" val="1782589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b="0"/>
              <a:t>The consumption-based inventory will calculate and report those emissions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Arial"/>
              </a:rPr>
              <a:t>Using EcoDataLab’s custom modeling approach based on local household characteristics and</a:t>
            </a:r>
            <a:endParaRPr lang="en-US" b="1">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cs typeface="Arial"/>
              </a:rPr>
              <a:t>Incorporating local consumption data &amp; emission factors where available – household energy, water, transportation. Where local data is not available, national, state, and regional averages will be assumed based on local demographics.</a:t>
            </a:r>
          </a:p>
          <a:p>
            <a:pPr marL="17145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DD8E4437-96A2-4153-9F9B-1C05EA4E1DC9}" type="slidenum">
              <a:rPr lang="en-US" smtClean="0"/>
              <a:t>20</a:t>
            </a:fld>
            <a:endParaRPr lang="en-US"/>
          </a:p>
        </p:txBody>
      </p:sp>
    </p:spTree>
    <p:extLst>
      <p:ext uri="{BB962C8B-B14F-4D97-AF65-F5344CB8AC3E}">
        <p14:creationId xmlns:p14="http://schemas.microsoft.com/office/powerpoint/2010/main" val="1506038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a:t>Once the GHG inventories have been completed we’ll be taking the results a step further to model emissions out to 2050 through 3 different scenarios. We’ve provided an example of a wedge we completed for King County in Washington to help visualize what we’ll be doing for Los Alamos County once the results for the GHG inventories are finalized. The scenarios modeled are the: </a:t>
            </a:r>
          </a:p>
          <a:p>
            <a:pPr marL="228600" indent="-228600">
              <a:buFont typeface="+mj-lt"/>
              <a:buAutoNum type="arabicPeriod"/>
            </a:pPr>
            <a:r>
              <a:rPr lang="en-US" b="1"/>
              <a:t>The business-as-usual scenario</a:t>
            </a:r>
            <a:r>
              <a:rPr lang="en-US"/>
              <a:t>, (dotted black line) which models a no action future. This scenario assumes that no action has been taken from any entity to reduce emissions.</a:t>
            </a:r>
          </a:p>
          <a:p>
            <a:pPr marL="228600" indent="-228600">
              <a:buFont typeface="+mj-lt"/>
              <a:buAutoNum type="arabicPeriod"/>
            </a:pPr>
            <a:r>
              <a:rPr lang="en-US" b="1"/>
              <a:t>The adjusted-business-as-usual</a:t>
            </a:r>
            <a:r>
              <a:rPr lang="en-US"/>
              <a:t>, (neon pink line) which models federal, state, and regional policies that are in place to reduce emissions but no other action.</a:t>
            </a:r>
          </a:p>
          <a:p>
            <a:pPr marL="228600" indent="-228600">
              <a:buFont typeface="+mj-lt"/>
              <a:buAutoNum type="arabicPeriod"/>
            </a:pPr>
            <a:r>
              <a:rPr lang="en-US" b="1"/>
              <a:t>The emissions gap</a:t>
            </a:r>
            <a:r>
              <a:rPr lang="en-US"/>
              <a:t>, (dotted red line) which considers additional local action that can be taken in Los Alamos County to close the gap from the adjusted-business-as-usual scenario to reach carbon neutrality by 2050. </a:t>
            </a:r>
            <a:r>
              <a:rPr lang="en-US" i="1"/>
              <a:t>(additional local action levers can be pulled to see how that action reduces local </a:t>
            </a:r>
            <a:r>
              <a:rPr lang="en-US" i="1" err="1"/>
              <a:t>emisisons</a:t>
            </a:r>
            <a:r>
              <a:rPr lang="en-US" i="1"/>
              <a:t>)</a:t>
            </a:r>
            <a:endParaRPr lang="en-US"/>
          </a:p>
        </p:txBody>
      </p:sp>
      <p:sp>
        <p:nvSpPr>
          <p:cNvPr id="4" name="Slide Number Placeholder 3"/>
          <p:cNvSpPr>
            <a:spLocks noGrp="1"/>
          </p:cNvSpPr>
          <p:nvPr>
            <p:ph type="sldNum" sz="quarter" idx="5"/>
          </p:nvPr>
        </p:nvSpPr>
        <p:spPr/>
        <p:txBody>
          <a:bodyPr/>
          <a:lstStyle/>
          <a:p>
            <a:fld id="{8A8BFE6C-6D2C-4823-B354-776FD335F9F7}" type="slidenum">
              <a:rPr lang="en-US" smtClean="0"/>
              <a:t>21</a:t>
            </a:fld>
            <a:endParaRPr lang="en-US"/>
          </a:p>
        </p:txBody>
      </p:sp>
    </p:spTree>
    <p:extLst>
      <p:ext uri="{BB962C8B-B14F-4D97-AF65-F5344CB8AC3E}">
        <p14:creationId xmlns:p14="http://schemas.microsoft.com/office/powerpoint/2010/main" val="2147270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a:p>
            <a:r>
              <a:rPr lang="en-US"/>
              <a:t>So where do we go from here? Today we’ve presented the proposed CAP planning process, the Outreach Plan, and the GHG methodologies. We are currently kicking off the first phase of engagement and finishing up GHG data collection. Next, we’ll start the baseline policy assessment to ensure CAP actions are unique and relevant to Los Alamos County, launch a public survey, and get to work on calculating emissions from the collected data.  Our next planned touchpoint with you all we will be presenting select draft CAP strategies and actions for feedback and budgeting considerations. </a:t>
            </a:r>
          </a:p>
        </p:txBody>
      </p:sp>
      <p:sp>
        <p:nvSpPr>
          <p:cNvPr id="4" name="Slide Number Placeholder 3"/>
          <p:cNvSpPr>
            <a:spLocks noGrp="1"/>
          </p:cNvSpPr>
          <p:nvPr>
            <p:ph type="sldNum" sz="quarter" idx="5"/>
          </p:nvPr>
        </p:nvSpPr>
        <p:spPr/>
        <p:txBody>
          <a:bodyPr/>
          <a:lstStyle/>
          <a:p>
            <a:fld id="{8A8BFE6C-6D2C-4823-B354-776FD335F9F7}" type="slidenum">
              <a:rPr lang="en-US" smtClean="0"/>
              <a:t>22</a:t>
            </a:fld>
            <a:endParaRPr lang="en-US"/>
          </a:p>
        </p:txBody>
      </p:sp>
    </p:spTree>
    <p:extLst>
      <p:ext uri="{BB962C8B-B14F-4D97-AF65-F5344CB8AC3E}">
        <p14:creationId xmlns:p14="http://schemas.microsoft.com/office/powerpoint/2010/main" val="1891835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p:txBody>
      </p:sp>
      <p:sp>
        <p:nvSpPr>
          <p:cNvPr id="4" name="Slide Number Placeholder 3"/>
          <p:cNvSpPr>
            <a:spLocks noGrp="1"/>
          </p:cNvSpPr>
          <p:nvPr>
            <p:ph type="sldNum" sz="quarter" idx="5"/>
          </p:nvPr>
        </p:nvSpPr>
        <p:spPr/>
        <p:txBody>
          <a:bodyPr/>
          <a:lstStyle/>
          <a:p>
            <a:fld id="{8A8BFE6C-6D2C-4823-B354-776FD335F9F7}" type="slidenum">
              <a:rPr lang="en-US" smtClean="0"/>
              <a:t>23</a:t>
            </a:fld>
            <a:endParaRPr lang="en-US"/>
          </a:p>
        </p:txBody>
      </p:sp>
    </p:spTree>
    <p:extLst>
      <p:ext uri="{BB962C8B-B14F-4D97-AF65-F5344CB8AC3E}">
        <p14:creationId xmlns:p14="http://schemas.microsoft.com/office/powerpoint/2010/main" val="187846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r>
              <a:rPr lang="en-US"/>
              <a:t>Our goals today are to </a:t>
            </a:r>
            <a:endParaRPr lang="en-US">
              <a:cs typeface="Calibri"/>
            </a:endParaRPr>
          </a:p>
          <a:p>
            <a:pPr marL="171450" indent="-171450">
              <a:buFont typeface="Arial" panose="020B0604020202020204" pitchFamily="34" charset="0"/>
              <a:buChar char="•"/>
            </a:pPr>
            <a:r>
              <a:rPr lang="en-US"/>
              <a:t>Provide County Council with background information on what a Climate Action Plan is, an overview of the development process, and our scope on this project.</a:t>
            </a:r>
          </a:p>
          <a:p>
            <a:pPr marL="171450" indent="-171450">
              <a:buFont typeface="Arial" panose="020B0604020202020204" pitchFamily="34" charset="0"/>
              <a:buChar char="•"/>
            </a:pPr>
            <a:r>
              <a:rPr lang="en-US"/>
              <a:t>Provide a background and overview of the Outreach Plan which will inform the engagement process of the CAP, including future County Council touchpoints, as well as public engagement touchpoints</a:t>
            </a:r>
          </a:p>
          <a:p>
            <a:pPr marL="171450" indent="-171450">
              <a:buFont typeface="Arial" panose="020B0604020202020204" pitchFamily="34" charset="0"/>
              <a:buChar char="•"/>
            </a:pPr>
            <a:r>
              <a:rPr lang="en-US"/>
              <a:t>Provide a background and overview of the greenhouse gas inventories’ methodology</a:t>
            </a:r>
          </a:p>
          <a:p>
            <a:pPr marL="171450" indent="-171450">
              <a:buFont typeface="Arial" panose="020B0604020202020204" pitchFamily="34" charset="0"/>
              <a:buChar char="•"/>
            </a:pPr>
            <a:r>
              <a:rPr lang="en-US"/>
              <a:t>We’ll be leaving time at the end to answer any questions on the project as well as to gather any initial feedback you’d like to share. </a:t>
            </a:r>
          </a:p>
        </p:txBody>
      </p:sp>
      <p:sp>
        <p:nvSpPr>
          <p:cNvPr id="4" name="Slide Number Placeholder 3"/>
          <p:cNvSpPr>
            <a:spLocks noGrp="1"/>
          </p:cNvSpPr>
          <p:nvPr>
            <p:ph type="sldNum" sz="quarter" idx="5"/>
          </p:nvPr>
        </p:nvSpPr>
        <p:spPr/>
        <p:txBody>
          <a:bodyPr/>
          <a:lstStyle/>
          <a:p>
            <a:fld id="{4BCAA7C0-BA05-4B3A-A08A-31CE8E0746F1}" type="slidenum">
              <a:rPr lang="en-US" smtClean="0"/>
              <a:t>3</a:t>
            </a:fld>
            <a:endParaRPr lang="en-US"/>
          </a:p>
        </p:txBody>
      </p:sp>
    </p:spTree>
    <p:extLst>
      <p:ext uri="{BB962C8B-B14F-4D97-AF65-F5344CB8AC3E}">
        <p14:creationId xmlns:p14="http://schemas.microsoft.com/office/powerpoint/2010/main" val="280778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p:txBody>
      </p:sp>
      <p:sp>
        <p:nvSpPr>
          <p:cNvPr id="4" name="Slide Number Placeholder 3"/>
          <p:cNvSpPr>
            <a:spLocks noGrp="1"/>
          </p:cNvSpPr>
          <p:nvPr>
            <p:ph type="sldNum" sz="quarter" idx="5"/>
          </p:nvPr>
        </p:nvSpPr>
        <p:spPr/>
        <p:txBody>
          <a:bodyPr/>
          <a:lstStyle/>
          <a:p>
            <a:fld id="{8A8BFE6C-6D2C-4823-B354-776FD335F9F7}" type="slidenum">
              <a:rPr lang="en-US" smtClean="0"/>
              <a:t>4</a:t>
            </a:fld>
            <a:endParaRPr lang="en-US"/>
          </a:p>
        </p:txBody>
      </p:sp>
    </p:spTree>
    <p:extLst>
      <p:ext uri="{BB962C8B-B14F-4D97-AF65-F5344CB8AC3E}">
        <p14:creationId xmlns:p14="http://schemas.microsoft.com/office/powerpoint/2010/main" val="2980289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r>
              <a:rPr lang="en-US"/>
              <a:t>What is covered under with of these focus areas?</a:t>
            </a:r>
          </a:p>
          <a:p>
            <a:pPr lvl="1"/>
            <a:r>
              <a:rPr lang="en-US" b="1"/>
              <a:t>Mobility/Transportation &amp; Land Use</a:t>
            </a:r>
            <a:r>
              <a:rPr lang="en-US"/>
              <a:t>: </a:t>
            </a:r>
            <a:r>
              <a:rPr lang="en-US" sz="1800" b="0" i="0" u="none" strike="noStrike">
                <a:solidFill>
                  <a:srgbClr val="000000"/>
                </a:solidFill>
                <a:effectLst/>
                <a:latin typeface="Calibri" panose="020F0502020204030204" pitchFamily="34" charset="0"/>
              </a:rPr>
              <a:t>Reduce greenhouse gas emissions through clean and efficient transportation and equipment.</a:t>
            </a:r>
            <a:r>
              <a:rPr lang="en-US"/>
              <a:t> </a:t>
            </a:r>
          </a:p>
          <a:p>
            <a:pPr lvl="1"/>
            <a:r>
              <a:rPr lang="en-US" b="1"/>
              <a:t>Buildings &amp; Energy: </a:t>
            </a:r>
            <a:r>
              <a:rPr lang="en-US" sz="1800" b="0" i="0" u="none" strike="noStrike">
                <a:solidFill>
                  <a:srgbClr val="000000"/>
                </a:solidFill>
                <a:effectLst/>
                <a:latin typeface="Calibri" panose="020F0502020204030204" pitchFamily="34" charset="0"/>
              </a:rPr>
              <a:t>Increase renewable energy use and energy efficiency in buildings and facilities.</a:t>
            </a:r>
            <a:r>
              <a:rPr lang="en-US"/>
              <a:t> </a:t>
            </a:r>
          </a:p>
          <a:p>
            <a:pPr lvl="1"/>
            <a:r>
              <a:rPr lang="en-US" b="1"/>
              <a:t>Waste &amp; Materials Management: </a:t>
            </a:r>
            <a:r>
              <a:rPr lang="en-US" sz="1800" b="0" i="0" u="none" strike="noStrike">
                <a:solidFill>
                  <a:srgbClr val="000000"/>
                </a:solidFill>
                <a:effectLst/>
                <a:latin typeface="Calibri" panose="020F0502020204030204" pitchFamily="34" charset="0"/>
              </a:rPr>
              <a:t>Improve sustainable consumption and reduce waste.</a:t>
            </a:r>
            <a:r>
              <a:rPr lang="en-US"/>
              <a:t> </a:t>
            </a:r>
            <a:endParaRPr lang="en-US" b="1"/>
          </a:p>
          <a:p>
            <a:pPr lvl="1"/>
            <a:r>
              <a:rPr lang="en-US" b="1"/>
              <a:t>Natural Resources &amp; Water: </a:t>
            </a:r>
            <a:r>
              <a:rPr lang="en-US" sz="1800" b="0" i="0" u="none" strike="noStrike">
                <a:solidFill>
                  <a:srgbClr val="000000"/>
                </a:solidFill>
                <a:effectLst/>
                <a:latin typeface="Calibri" panose="020F0502020204030204" pitchFamily="34" charset="0"/>
              </a:rPr>
              <a:t>Support climate-resilient natural landscapes, store more carbon, and ensure sustainable water use.</a:t>
            </a:r>
            <a:r>
              <a:rPr lang="en-US" sz="2800"/>
              <a:t> </a:t>
            </a:r>
          </a:p>
          <a:p>
            <a:pPr lvl="1"/>
            <a:r>
              <a:rPr lang="en-US" b="1"/>
              <a:t>Community Resilience: </a:t>
            </a:r>
            <a:r>
              <a:rPr lang="en-US" sz="1800" b="0" i="0" u="none" strike="noStrike">
                <a:solidFill>
                  <a:srgbClr val="000000"/>
                </a:solidFill>
                <a:effectLst/>
                <a:latin typeface="Calibri" panose="020F0502020204030204" pitchFamily="34" charset="0"/>
              </a:rPr>
              <a:t>Build resilience to climate change impacts, improve community wellbeing.</a:t>
            </a:r>
            <a:r>
              <a:rPr lang="en-US"/>
              <a:t> </a:t>
            </a:r>
          </a:p>
        </p:txBody>
      </p:sp>
      <p:sp>
        <p:nvSpPr>
          <p:cNvPr id="4" name="Slide Number Placeholder 3"/>
          <p:cNvSpPr>
            <a:spLocks noGrp="1"/>
          </p:cNvSpPr>
          <p:nvPr>
            <p:ph type="sldNum" sz="quarter" idx="5"/>
          </p:nvPr>
        </p:nvSpPr>
        <p:spPr/>
        <p:txBody>
          <a:bodyPr/>
          <a:lstStyle/>
          <a:p>
            <a:fld id="{4BCAA7C0-BA05-4B3A-A08A-31CE8E0746F1}" type="slidenum">
              <a:rPr lang="en-US" smtClean="0"/>
              <a:t>5</a:t>
            </a:fld>
            <a:endParaRPr lang="en-US"/>
          </a:p>
        </p:txBody>
      </p:sp>
    </p:spTree>
    <p:extLst>
      <p:ext uri="{BB962C8B-B14F-4D97-AF65-F5344CB8AC3E}">
        <p14:creationId xmlns:p14="http://schemas.microsoft.com/office/powerpoint/2010/main" val="3342597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tx2"/>
              </a:buClr>
              <a:buFont typeface="Arial" panose="020B0604020202020204" pitchFamily="34" charset="0"/>
              <a:buNone/>
            </a:pPr>
            <a:r>
              <a:rPr lang="en-US" b="1"/>
              <a:t>Andrea</a:t>
            </a:r>
          </a:p>
          <a:p>
            <a:pPr marL="171450" indent="-171450">
              <a:buClr>
                <a:schemeClr val="tx2"/>
              </a:buClr>
              <a:buFont typeface="Arial" panose="020B0604020202020204" pitchFamily="34" charset="0"/>
              <a:buChar char="•"/>
            </a:pPr>
            <a:r>
              <a:rPr lang="en-US" b="1"/>
              <a:t>Develop an Outreach Plan (ongoing implementation throughout the process): </a:t>
            </a:r>
            <a:r>
              <a:rPr lang="en-US" b="0"/>
              <a:t>The Outreach Plan outlines the engagement goals, key audiences, roles, approaches, and timelines.</a:t>
            </a:r>
            <a:endParaRPr lang="en-US" b="1"/>
          </a:p>
          <a:p>
            <a:pPr marL="171450" indent="-171450">
              <a:buClr>
                <a:schemeClr val="tx2"/>
              </a:buClr>
              <a:buFont typeface="Arial" panose="020B0604020202020204" pitchFamily="34" charset="0"/>
              <a:buChar char="•"/>
            </a:pPr>
            <a:r>
              <a:rPr lang="en-US" b="1"/>
              <a:t>Complete GHG inventories for communitywide and County Operations: </a:t>
            </a:r>
            <a:r>
              <a:rPr lang="en-US" b="0"/>
              <a:t>The communitywide GHG inventories include a geographic and consumption-based inventory. The geographic inventory quantifies emissions occurring within the County’s geographic boundaries from activities like transportation, energy consumption, and waste generation. The consumption-based GHG inventory will capture all emissions occurring from County residents’ purchased goods, services, and travel. The County operations GHG inventory will quantify GHG emissions occurring from the County government, such as County fleet and County-operated utilities. </a:t>
            </a:r>
          </a:p>
          <a:p>
            <a:pPr marL="171450" indent="-171450">
              <a:buClr>
                <a:schemeClr val="tx2"/>
              </a:buClr>
              <a:buFont typeface="Arial" panose="020B0604020202020204" pitchFamily="34" charset="0"/>
              <a:buChar char="•"/>
            </a:pPr>
            <a:r>
              <a:rPr lang="en-US" b="1"/>
              <a:t>Complete a future emissions forecast: </a:t>
            </a:r>
            <a:r>
              <a:rPr lang="en-US" b="0"/>
              <a:t>While GHG inventories provide a current snapshot of the County’s emissions, the wedge analysis illustrates how emissions are projected to change into the future. This analysis helps to inform a pathway to carbon neutrality.</a:t>
            </a:r>
          </a:p>
          <a:p>
            <a:pPr marL="171450" indent="-171450">
              <a:buClr>
                <a:schemeClr val="tx2"/>
              </a:buClr>
              <a:buFont typeface="Arial" panose="020B0604020202020204" pitchFamily="34" charset="0"/>
              <a:buChar char="•"/>
            </a:pPr>
            <a:r>
              <a:rPr lang="en-US" b="1"/>
              <a:t>Complete a cost-benefit analysis: </a:t>
            </a:r>
            <a:r>
              <a:rPr lang="en-US" b="0"/>
              <a:t>The cost-benefit analysis will analyze the costs and benefits of a number of strategies and actions to ensure that the strategies and actions prioritized for CAP inclusion represent the actions with the best return on investment. Making the greatest emissions reduction impacts, with the lowest cost to the County and residents. This cost-benefit analysis also includes the cost of inaction.</a:t>
            </a:r>
            <a:endParaRPr lang="en-US" b="1"/>
          </a:p>
          <a:p>
            <a:pPr marL="171450" indent="-171450">
              <a:buClr>
                <a:schemeClr val="tx2"/>
              </a:buClr>
              <a:buFont typeface="Arial" panose="020B0604020202020204" pitchFamily="34" charset="0"/>
              <a:buChar char="•"/>
            </a:pPr>
            <a:r>
              <a:rPr lang="en-US" b="1"/>
              <a:t>Identify preliminary goals and metrics within each focus area: </a:t>
            </a:r>
            <a:r>
              <a:rPr lang="en-US" b="0"/>
              <a:t>Using the GHG Inventories, wedge analysis, and the cost-benefit analysis we will identify concrete, sector-specific goals and metrics for achieving the County’s overarching climate and sustainability goals.</a:t>
            </a:r>
          </a:p>
          <a:p>
            <a:pPr marL="171450" indent="-171450">
              <a:buClr>
                <a:schemeClr val="tx2"/>
              </a:buClr>
              <a:buFont typeface="Arial" panose="020B0604020202020204" pitchFamily="34" charset="0"/>
              <a:buChar char="•"/>
            </a:pPr>
            <a:r>
              <a:rPr lang="en-US" b="1"/>
              <a:t>Identify and prioritize strategies and actions: </a:t>
            </a:r>
            <a:r>
              <a:rPr lang="en-US" b="0"/>
              <a:t>Identify the most promising carbon reduction pathways and adaptation measures, tailored for Los Alamos County based on the GHG inventory and wedge analysis, engagement, and a quantitative cost-benefit analysis of CAP strategies and actions.</a:t>
            </a:r>
          </a:p>
          <a:p>
            <a:pPr marL="171450" indent="-171450">
              <a:buClr>
                <a:schemeClr val="tx2"/>
              </a:buClr>
              <a:buFont typeface="Arial" panose="020B0604020202020204" pitchFamily="34" charset="0"/>
              <a:buChar char="•"/>
            </a:pPr>
            <a:r>
              <a:rPr lang="en-US" b="1"/>
              <a:t>Draft and finalize the CAP: </a:t>
            </a:r>
            <a:r>
              <a:rPr lang="en-US" b="0"/>
              <a:t>Develop a final Climate Action Plan and implementation strategy.</a:t>
            </a:r>
          </a:p>
          <a:p>
            <a:endParaRPr lang="en-US"/>
          </a:p>
          <a:p>
            <a:r>
              <a:rPr lang="en-US" b="1"/>
              <a:t>Pause for questions.</a:t>
            </a:r>
          </a:p>
        </p:txBody>
      </p:sp>
      <p:sp>
        <p:nvSpPr>
          <p:cNvPr id="4" name="Slide Number Placeholder 3"/>
          <p:cNvSpPr>
            <a:spLocks noGrp="1"/>
          </p:cNvSpPr>
          <p:nvPr>
            <p:ph type="sldNum" sz="quarter" idx="5"/>
          </p:nvPr>
        </p:nvSpPr>
        <p:spPr/>
        <p:txBody>
          <a:bodyPr/>
          <a:lstStyle/>
          <a:p>
            <a:fld id="{4BCAA7C0-BA05-4B3A-A08A-31CE8E0746F1}" type="slidenum">
              <a:rPr lang="en-US" smtClean="0"/>
              <a:t>6</a:t>
            </a:fld>
            <a:endParaRPr lang="en-US"/>
          </a:p>
        </p:txBody>
      </p:sp>
    </p:spTree>
    <p:extLst>
      <p:ext uri="{BB962C8B-B14F-4D97-AF65-F5344CB8AC3E}">
        <p14:creationId xmlns:p14="http://schemas.microsoft.com/office/powerpoint/2010/main" val="156679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Andrea</a:t>
            </a:r>
          </a:p>
          <a:p>
            <a:r>
              <a:rPr lang="en-US"/>
              <a:t>The proposed timeline illustrates a high-level overview of what to expect from today, till the final CAP is presented for proposed approval. </a:t>
            </a:r>
          </a:p>
        </p:txBody>
      </p:sp>
      <p:sp>
        <p:nvSpPr>
          <p:cNvPr id="4" name="Slide Number Placeholder 3"/>
          <p:cNvSpPr>
            <a:spLocks noGrp="1"/>
          </p:cNvSpPr>
          <p:nvPr>
            <p:ph type="sldNum" sz="quarter" idx="5"/>
          </p:nvPr>
        </p:nvSpPr>
        <p:spPr/>
        <p:txBody>
          <a:bodyPr/>
          <a:lstStyle/>
          <a:p>
            <a:fld id="{8A8BFE6C-6D2C-4823-B354-776FD335F9F7}" type="slidenum">
              <a:rPr lang="en-US" smtClean="0"/>
              <a:t>7</a:t>
            </a:fld>
            <a:endParaRPr lang="en-US"/>
          </a:p>
        </p:txBody>
      </p:sp>
    </p:spTree>
    <p:extLst>
      <p:ext uri="{BB962C8B-B14F-4D97-AF65-F5344CB8AC3E}">
        <p14:creationId xmlns:p14="http://schemas.microsoft.com/office/powerpoint/2010/main" val="373752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Jenna</a:t>
            </a:r>
          </a:p>
        </p:txBody>
      </p:sp>
      <p:sp>
        <p:nvSpPr>
          <p:cNvPr id="4" name="Slide Number Placeholder 3"/>
          <p:cNvSpPr>
            <a:spLocks noGrp="1"/>
          </p:cNvSpPr>
          <p:nvPr>
            <p:ph type="sldNum" sz="quarter" idx="5"/>
          </p:nvPr>
        </p:nvSpPr>
        <p:spPr/>
        <p:txBody>
          <a:bodyPr/>
          <a:lstStyle/>
          <a:p>
            <a:fld id="{8A8BFE6C-6D2C-4823-B354-776FD335F9F7}" type="slidenum">
              <a:rPr lang="en-US" smtClean="0"/>
              <a:t>8</a:t>
            </a:fld>
            <a:endParaRPr lang="en-US"/>
          </a:p>
        </p:txBody>
      </p:sp>
    </p:spTree>
    <p:extLst>
      <p:ext uri="{BB962C8B-B14F-4D97-AF65-F5344CB8AC3E}">
        <p14:creationId xmlns:p14="http://schemas.microsoft.com/office/powerpoint/2010/main" val="179143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Jenna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Outreach Plan will inform </a:t>
            </a:r>
            <a:r>
              <a:rPr lang="en-US" b="1" dirty="0"/>
              <a:t>who, how, and when </a:t>
            </a:r>
            <a:r>
              <a:rPr lang="en-US" dirty="0"/>
              <a:t>we plan to engage members of the public, internal County staff, and external County stakeholders throughout the planning process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Outreach Plan helps to ensure that members of the community and County are engaged throughout the process so that the final CAP is implementable and reflects Los Alamos County’s community priorities</a:t>
            </a:r>
          </a:p>
          <a:p>
            <a:endParaRPr lang="en-US" dirty="0"/>
          </a:p>
        </p:txBody>
      </p:sp>
      <p:sp>
        <p:nvSpPr>
          <p:cNvPr id="4" name="Slide Number Placeholder 3"/>
          <p:cNvSpPr>
            <a:spLocks noGrp="1"/>
          </p:cNvSpPr>
          <p:nvPr>
            <p:ph type="sldNum" sz="quarter" idx="5"/>
          </p:nvPr>
        </p:nvSpPr>
        <p:spPr/>
        <p:txBody>
          <a:bodyPr/>
          <a:lstStyle/>
          <a:p>
            <a:fld id="{8A8BFE6C-6D2C-4823-B354-776FD335F9F7}" type="slidenum">
              <a:rPr lang="en-US" smtClean="0"/>
              <a:t>9</a:t>
            </a:fld>
            <a:endParaRPr lang="en-US"/>
          </a:p>
        </p:txBody>
      </p:sp>
    </p:spTree>
    <p:extLst>
      <p:ext uri="{BB962C8B-B14F-4D97-AF65-F5344CB8AC3E}">
        <p14:creationId xmlns:p14="http://schemas.microsoft.com/office/powerpoint/2010/main" val="1566064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79740C-4D46-9AC4-5AD0-8320B400C05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udy sky over a rocky landscape&#10;&#10;Description automatically generated">
            <a:extLst>
              <a:ext uri="{FF2B5EF4-FFF2-40B4-BE49-F238E27FC236}">
                <a16:creationId xmlns:a16="http://schemas.microsoft.com/office/drawing/2014/main" id="{D43F844D-7354-91B5-4758-8C224EF6685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5735637"/>
          </a:xfrm>
          <a:prstGeom prst="rect">
            <a:avLst/>
          </a:prstGeom>
        </p:spPr>
      </p:pic>
      <p:sp>
        <p:nvSpPr>
          <p:cNvPr id="16" name="Rectangle 15">
            <a:extLst>
              <a:ext uri="{FF2B5EF4-FFF2-40B4-BE49-F238E27FC236}">
                <a16:creationId xmlns:a16="http://schemas.microsoft.com/office/drawing/2014/main" id="{C5C8AA46-1B01-0EB0-4A11-7BC44658AC10}"/>
              </a:ext>
            </a:extLst>
          </p:cNvPr>
          <p:cNvSpPr/>
          <p:nvPr userDrawn="1"/>
        </p:nvSpPr>
        <p:spPr>
          <a:xfrm>
            <a:off x="1939212" y="-1"/>
            <a:ext cx="8313576" cy="3870323"/>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4CFFD9A-0684-9065-D296-04A17999AA61}"/>
              </a:ext>
            </a:extLst>
          </p:cNvPr>
          <p:cNvGrpSpPr/>
          <p:nvPr userDrawn="1"/>
        </p:nvGrpSpPr>
        <p:grpSpPr>
          <a:xfrm>
            <a:off x="0" y="5735637"/>
            <a:ext cx="12192000" cy="365124"/>
            <a:chOff x="0" y="0"/>
            <a:chExt cx="10058400" cy="295275"/>
          </a:xfrm>
        </p:grpSpPr>
        <p:grpSp>
          <p:nvGrpSpPr>
            <p:cNvPr id="9" name="Group 8">
              <a:extLst>
                <a:ext uri="{FF2B5EF4-FFF2-40B4-BE49-F238E27FC236}">
                  <a16:creationId xmlns:a16="http://schemas.microsoft.com/office/drawing/2014/main" id="{E2D9BBC3-FF9E-20BC-470B-9FA54CC4C9A5}"/>
                </a:ext>
              </a:extLst>
            </p:cNvPr>
            <p:cNvGrpSpPr/>
            <p:nvPr/>
          </p:nvGrpSpPr>
          <p:grpSpPr>
            <a:xfrm>
              <a:off x="0" y="0"/>
              <a:ext cx="10058400" cy="295275"/>
              <a:chOff x="0" y="0"/>
              <a:chExt cx="5486400" cy="295275"/>
            </a:xfrm>
          </p:grpSpPr>
          <p:sp>
            <p:nvSpPr>
              <p:cNvPr id="11" name="Rectangle 10">
                <a:extLst>
                  <a:ext uri="{FF2B5EF4-FFF2-40B4-BE49-F238E27FC236}">
                    <a16:creationId xmlns:a16="http://schemas.microsoft.com/office/drawing/2014/main" id="{CDEBA3B5-10F5-9C67-FC3D-91DC3134A03A}"/>
                  </a:ext>
                </a:extLst>
              </p:cNvPr>
              <p:cNvSpPr/>
              <p:nvPr/>
            </p:nvSpPr>
            <p:spPr>
              <a:xfrm>
                <a:off x="0" y="0"/>
                <a:ext cx="2743200" cy="2952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A47A3F62-C3C6-78A9-010C-07C93D11FA95}"/>
                  </a:ext>
                </a:extLst>
              </p:cNvPr>
              <p:cNvSpPr/>
              <p:nvPr/>
            </p:nvSpPr>
            <p:spPr>
              <a:xfrm>
                <a:off x="2743200" y="0"/>
                <a:ext cx="2743200" cy="2952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0" name="Flowchart: Data 9">
              <a:extLst>
                <a:ext uri="{FF2B5EF4-FFF2-40B4-BE49-F238E27FC236}">
                  <a16:creationId xmlns:a16="http://schemas.microsoft.com/office/drawing/2014/main" id="{933BE90F-323A-0D4A-4566-79FFCA6E1CFE}"/>
                </a:ext>
              </a:extLst>
            </p:cNvPr>
            <p:cNvSpPr/>
            <p:nvPr/>
          </p:nvSpPr>
          <p:spPr>
            <a:xfrm flipH="1">
              <a:off x="4864247" y="0"/>
              <a:ext cx="329906" cy="295275"/>
            </a:xfrm>
            <a:prstGeom prst="flowChartInputOut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 name="Title 1">
            <a:extLst>
              <a:ext uri="{FF2B5EF4-FFF2-40B4-BE49-F238E27FC236}">
                <a16:creationId xmlns:a16="http://schemas.microsoft.com/office/drawing/2014/main" id="{9F5EA2AC-3CBD-E68D-611E-FCCEE1C694C1}"/>
              </a:ext>
            </a:extLst>
          </p:cNvPr>
          <p:cNvSpPr>
            <a:spLocks noGrp="1"/>
          </p:cNvSpPr>
          <p:nvPr>
            <p:ph type="ctrTitle"/>
          </p:nvPr>
        </p:nvSpPr>
        <p:spPr>
          <a:xfrm>
            <a:off x="2466679" y="661946"/>
            <a:ext cx="7258641" cy="1807449"/>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0EFA6ADA-321A-DCE6-DFCF-01F023326B3B}"/>
              </a:ext>
            </a:extLst>
          </p:cNvPr>
          <p:cNvSpPr>
            <a:spLocks noGrp="1"/>
          </p:cNvSpPr>
          <p:nvPr>
            <p:ph type="subTitle" idx="1"/>
          </p:nvPr>
        </p:nvSpPr>
        <p:spPr>
          <a:xfrm>
            <a:off x="2466678" y="2732844"/>
            <a:ext cx="7258641" cy="868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A black background with a black square&#10;&#10;Description automatically generated">
            <a:extLst>
              <a:ext uri="{FF2B5EF4-FFF2-40B4-BE49-F238E27FC236}">
                <a16:creationId xmlns:a16="http://schemas.microsoft.com/office/drawing/2014/main" id="{692F805B-CE34-5B71-4834-B3039FA5367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198015" y="6310313"/>
            <a:ext cx="1795970" cy="365125"/>
          </a:xfrm>
          <a:prstGeom prst="rect">
            <a:avLst/>
          </a:prstGeom>
        </p:spPr>
      </p:pic>
    </p:spTree>
    <p:extLst>
      <p:ext uri="{BB962C8B-B14F-4D97-AF65-F5344CB8AC3E}">
        <p14:creationId xmlns:p14="http://schemas.microsoft.com/office/powerpoint/2010/main" val="374593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7D47-53A2-3149-B2C1-6188DAFD0410}"/>
              </a:ext>
            </a:extLst>
          </p:cNvPr>
          <p:cNvSpPr>
            <a:spLocks noGrp="1"/>
          </p:cNvSpPr>
          <p:nvPr>
            <p:ph type="title" hasCustomPrompt="1"/>
          </p:nvPr>
        </p:nvSpPr>
        <p:spPr/>
        <p:txBody>
          <a:bodyPr/>
          <a:lstStyle/>
          <a:p>
            <a:r>
              <a:rPr lang="en-US"/>
              <a:t>Title</a:t>
            </a:r>
          </a:p>
        </p:txBody>
      </p:sp>
      <p:sp>
        <p:nvSpPr>
          <p:cNvPr id="3" name="Content Placeholder 2">
            <a:extLst>
              <a:ext uri="{FF2B5EF4-FFF2-40B4-BE49-F238E27FC236}">
                <a16:creationId xmlns:a16="http://schemas.microsoft.com/office/drawing/2014/main" id="{B211BA40-5CF5-ED49-AE47-990CC5F8F14D}"/>
              </a:ext>
            </a:extLst>
          </p:cNvPr>
          <p:cNvSpPr>
            <a:spLocks noGrp="1"/>
          </p:cNvSpPr>
          <p:nvPr>
            <p:ph idx="1"/>
          </p:nvPr>
        </p:nvSpPr>
        <p:spPr>
          <a:xfrm>
            <a:off x="480392" y="1362072"/>
            <a:ext cx="6389331" cy="4866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AF30C76-492D-C140-97AF-C7B42D28F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662A4-944C-1144-B11C-2E74CA5C9ED1}"/>
              </a:ext>
            </a:extLst>
          </p:cNvPr>
          <p:cNvSpPr>
            <a:spLocks noGrp="1"/>
          </p:cNvSpPr>
          <p:nvPr>
            <p:ph type="sldNum" sz="quarter" idx="12"/>
          </p:nvPr>
        </p:nvSpPr>
        <p:spPr/>
        <p:txBody>
          <a:bodyPr/>
          <a:lstStyle/>
          <a:p>
            <a:fld id="{F2AE5F92-D721-6F42-898E-1A0DBF6914A1}" type="slidenum">
              <a:rPr lang="en-US" smtClean="0"/>
              <a:t>‹#›</a:t>
            </a:fld>
            <a:endParaRPr lang="en-US"/>
          </a:p>
        </p:txBody>
      </p:sp>
      <p:sp>
        <p:nvSpPr>
          <p:cNvPr id="7" name="Picture Placeholder 6">
            <a:extLst>
              <a:ext uri="{FF2B5EF4-FFF2-40B4-BE49-F238E27FC236}">
                <a16:creationId xmlns:a16="http://schemas.microsoft.com/office/drawing/2014/main" id="{07358DA6-5161-764E-B0E6-8DF3A4707E4D}"/>
              </a:ext>
            </a:extLst>
          </p:cNvPr>
          <p:cNvSpPr>
            <a:spLocks noGrp="1"/>
          </p:cNvSpPr>
          <p:nvPr>
            <p:ph type="pic" sz="quarter" idx="13"/>
          </p:nvPr>
        </p:nvSpPr>
        <p:spPr>
          <a:xfrm>
            <a:off x="7050088" y="1362075"/>
            <a:ext cx="4657725" cy="4867275"/>
          </a:xfrm>
          <a:no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710985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C085-F3A1-F10E-E137-E01E936CC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B7347B-A536-8904-306A-01041C80AC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6B4776-5348-A019-F0D6-194964248AE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22B145B-CEEB-75AF-C32F-E459D2CC4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7A088-34BB-8B87-329D-777581BBB6F0}"/>
              </a:ext>
            </a:extLst>
          </p:cNvPr>
          <p:cNvSpPr>
            <a:spLocks noGrp="1"/>
          </p:cNvSpPr>
          <p:nvPr>
            <p:ph type="sldNum" sz="quarter" idx="12"/>
          </p:nvPr>
        </p:nvSpPr>
        <p:spPr/>
        <p:txBody>
          <a:bodyPr/>
          <a:lstStyle/>
          <a:p>
            <a:fld id="{F4108413-13EF-4D5B-8B85-7CA740A5AE81}" type="slidenum">
              <a:rPr lang="en-US" smtClean="0"/>
              <a:t>‹#›</a:t>
            </a:fld>
            <a:endParaRPr lang="en-US"/>
          </a:p>
        </p:txBody>
      </p:sp>
    </p:spTree>
    <p:extLst>
      <p:ext uri="{BB962C8B-B14F-4D97-AF65-F5344CB8AC3E}">
        <p14:creationId xmlns:p14="http://schemas.microsoft.com/office/powerpoint/2010/main" val="190073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1347A5E-2DAC-AF6A-2B24-6DB43F00708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C432E-B189-2F8E-F53D-898B9E12627D}"/>
              </a:ext>
            </a:extLst>
          </p:cNvPr>
          <p:cNvSpPr/>
          <p:nvPr userDrawn="1"/>
        </p:nvSpPr>
        <p:spPr>
          <a:xfrm>
            <a:off x="0" y="1"/>
            <a:ext cx="4590661" cy="63119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EE5F77B1-7152-E8B9-FC88-061F2329DC42}"/>
              </a:ext>
            </a:extLst>
          </p:cNvPr>
          <p:cNvSpPr>
            <a:spLocks noGrp="1"/>
          </p:cNvSpPr>
          <p:nvPr>
            <p:ph type="pic" sz="quarter" idx="13"/>
          </p:nvPr>
        </p:nvSpPr>
        <p:spPr>
          <a:xfrm>
            <a:off x="4786313" y="0"/>
            <a:ext cx="7405687" cy="6311900"/>
          </a:xfrm>
        </p:spPr>
        <p:txBody>
          <a:bodyPr/>
          <a:lstStyle/>
          <a:p>
            <a:r>
              <a:rPr lang="en-US"/>
              <a:t>Click icon to add picture</a:t>
            </a:r>
          </a:p>
        </p:txBody>
      </p:sp>
      <p:grpSp>
        <p:nvGrpSpPr>
          <p:cNvPr id="7" name="Group 6">
            <a:extLst>
              <a:ext uri="{FF2B5EF4-FFF2-40B4-BE49-F238E27FC236}">
                <a16:creationId xmlns:a16="http://schemas.microsoft.com/office/drawing/2014/main" id="{3C468CAA-C410-1BFE-78CC-C398A5C97189}"/>
              </a:ext>
            </a:extLst>
          </p:cNvPr>
          <p:cNvGrpSpPr/>
          <p:nvPr userDrawn="1"/>
        </p:nvGrpSpPr>
        <p:grpSpPr>
          <a:xfrm>
            <a:off x="0" y="6502302"/>
            <a:ext cx="12192000" cy="365124"/>
            <a:chOff x="0" y="0"/>
            <a:chExt cx="10058400" cy="295275"/>
          </a:xfrm>
        </p:grpSpPr>
        <p:grpSp>
          <p:nvGrpSpPr>
            <p:cNvPr id="8" name="Group 7">
              <a:extLst>
                <a:ext uri="{FF2B5EF4-FFF2-40B4-BE49-F238E27FC236}">
                  <a16:creationId xmlns:a16="http://schemas.microsoft.com/office/drawing/2014/main" id="{810DED46-E0C3-AA0D-E6B3-9FDD91BB9B63}"/>
                </a:ext>
              </a:extLst>
            </p:cNvPr>
            <p:cNvGrpSpPr/>
            <p:nvPr/>
          </p:nvGrpSpPr>
          <p:grpSpPr>
            <a:xfrm>
              <a:off x="0" y="0"/>
              <a:ext cx="10058400" cy="295275"/>
              <a:chOff x="0" y="0"/>
              <a:chExt cx="5486400" cy="295275"/>
            </a:xfrm>
          </p:grpSpPr>
          <p:sp>
            <p:nvSpPr>
              <p:cNvPr id="10" name="Rectangle 9">
                <a:extLst>
                  <a:ext uri="{FF2B5EF4-FFF2-40B4-BE49-F238E27FC236}">
                    <a16:creationId xmlns:a16="http://schemas.microsoft.com/office/drawing/2014/main" id="{FD2D3A5D-8544-BA6F-9729-BF4CD2159CBF}"/>
                  </a:ext>
                </a:extLst>
              </p:cNvPr>
              <p:cNvSpPr/>
              <p:nvPr/>
            </p:nvSpPr>
            <p:spPr>
              <a:xfrm>
                <a:off x="0" y="0"/>
                <a:ext cx="2743200" cy="2952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9A93602B-4449-4DCD-0256-602EC091B5B9}"/>
                  </a:ext>
                </a:extLst>
              </p:cNvPr>
              <p:cNvSpPr/>
              <p:nvPr/>
            </p:nvSpPr>
            <p:spPr>
              <a:xfrm>
                <a:off x="2743200" y="0"/>
                <a:ext cx="2743200" cy="2952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Flowchart: Data 8">
              <a:extLst>
                <a:ext uri="{FF2B5EF4-FFF2-40B4-BE49-F238E27FC236}">
                  <a16:creationId xmlns:a16="http://schemas.microsoft.com/office/drawing/2014/main" id="{420ECB20-C40E-3B63-3378-FF6F18477A40}"/>
                </a:ext>
              </a:extLst>
            </p:cNvPr>
            <p:cNvSpPr/>
            <p:nvPr/>
          </p:nvSpPr>
          <p:spPr>
            <a:xfrm flipH="1">
              <a:off x="4864247" y="0"/>
              <a:ext cx="329906" cy="295275"/>
            </a:xfrm>
            <a:prstGeom prst="flowChartInputOut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 name="Title 1">
            <a:extLst>
              <a:ext uri="{FF2B5EF4-FFF2-40B4-BE49-F238E27FC236}">
                <a16:creationId xmlns:a16="http://schemas.microsoft.com/office/drawing/2014/main" id="{44ABE166-F14A-4017-E4A7-8185EC76E5BE}"/>
              </a:ext>
            </a:extLst>
          </p:cNvPr>
          <p:cNvSpPr>
            <a:spLocks noGrp="1"/>
          </p:cNvSpPr>
          <p:nvPr>
            <p:ph type="title"/>
          </p:nvPr>
        </p:nvSpPr>
        <p:spPr>
          <a:xfrm>
            <a:off x="831850" y="1709738"/>
            <a:ext cx="3534877" cy="2852737"/>
          </a:xfrm>
        </p:spPr>
        <p:txBody>
          <a:bodyPr anchor="ctr"/>
          <a:lstStyle>
            <a:lvl1pPr algn="l">
              <a:defRPr sz="6000" b="0">
                <a:solidFill>
                  <a:schemeClr val="bg1"/>
                </a:solidFill>
                <a:latin typeface="Garamond Premr Pro" panose="02020402060506020403"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573FC734-663F-AEE0-0489-574D469A991A}"/>
              </a:ext>
            </a:extLst>
          </p:cNvPr>
          <p:cNvSpPr>
            <a:spLocks noGrp="1"/>
          </p:cNvSpPr>
          <p:nvPr>
            <p:ph type="body" idx="1"/>
          </p:nvPr>
        </p:nvSpPr>
        <p:spPr>
          <a:xfrm>
            <a:off x="831850" y="4589464"/>
            <a:ext cx="3534877" cy="906268"/>
          </a:xfrm>
        </p:spPr>
        <p:txBody>
          <a:bodyPr/>
          <a:lstStyle>
            <a:lvl1pPr marL="0" indent="0" algn="l">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86C721C-A07E-3056-FEA4-760F8F69AD2C}"/>
              </a:ext>
            </a:extLst>
          </p:cNvPr>
          <p:cNvSpPr>
            <a:spLocks noGrp="1"/>
          </p:cNvSpPr>
          <p:nvPr>
            <p:ph type="sldNum" sz="quarter" idx="12"/>
          </p:nvPr>
        </p:nvSpPr>
        <p:spPr>
          <a:xfrm>
            <a:off x="11353800" y="6492874"/>
            <a:ext cx="477415" cy="365125"/>
          </a:xfrm>
        </p:spPr>
        <p:txBody>
          <a:bodyPr/>
          <a:lstStyle>
            <a:lvl1pPr>
              <a:defRPr>
                <a:solidFill>
                  <a:schemeClr val="bg1"/>
                </a:solidFill>
              </a:defRPr>
            </a:lvl1pPr>
          </a:lstStyle>
          <a:p>
            <a:fld id="{F4108413-13EF-4D5B-8B85-7CA740A5AE81}" type="slidenum">
              <a:rPr lang="en-US" smtClean="0"/>
              <a:pPr/>
              <a:t>‹#›</a:t>
            </a:fld>
            <a:endParaRPr lang="en-US"/>
          </a:p>
        </p:txBody>
      </p:sp>
    </p:spTree>
    <p:extLst>
      <p:ext uri="{BB962C8B-B14F-4D97-AF65-F5344CB8AC3E}">
        <p14:creationId xmlns:p14="http://schemas.microsoft.com/office/powerpoint/2010/main" val="133974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575D-90AE-4603-7F92-99E57992DC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59DB5-91FB-4C61-D611-71C188367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EAFE21-5902-747A-31B2-EC03F7133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96A6FF-6F85-E22E-7535-C557A7FB3EF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A74532C-D5B5-76FC-B59D-22D2E88DB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1E9282-AD5D-8D1D-AB82-ECB05A3C7F2E}"/>
              </a:ext>
            </a:extLst>
          </p:cNvPr>
          <p:cNvSpPr>
            <a:spLocks noGrp="1"/>
          </p:cNvSpPr>
          <p:nvPr>
            <p:ph type="sldNum" sz="quarter" idx="12"/>
          </p:nvPr>
        </p:nvSpPr>
        <p:spPr/>
        <p:txBody>
          <a:bodyPr/>
          <a:lstStyle/>
          <a:p>
            <a:fld id="{F4108413-13EF-4D5B-8B85-7CA740A5AE81}" type="slidenum">
              <a:rPr lang="en-US" smtClean="0"/>
              <a:t>‹#›</a:t>
            </a:fld>
            <a:endParaRPr lang="en-US"/>
          </a:p>
        </p:txBody>
      </p:sp>
    </p:spTree>
    <p:extLst>
      <p:ext uri="{BB962C8B-B14F-4D97-AF65-F5344CB8AC3E}">
        <p14:creationId xmlns:p14="http://schemas.microsoft.com/office/powerpoint/2010/main" val="181813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D266B-CDCC-3717-5B66-3AC3A1F32E00}"/>
              </a:ext>
            </a:extLst>
          </p:cNvPr>
          <p:cNvSpPr>
            <a:spLocks noGrp="1"/>
          </p:cNvSpPr>
          <p:nvPr>
            <p:ph type="title"/>
          </p:nvPr>
        </p:nvSpPr>
        <p:spPr>
          <a:xfrm>
            <a:off x="839788" y="365126"/>
            <a:ext cx="10515600" cy="960438"/>
          </a:xfr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3D79B2DC-865E-35E4-0CA8-719BA60E0054}"/>
              </a:ext>
            </a:extLst>
          </p:cNvPr>
          <p:cNvSpPr>
            <a:spLocks noGrp="1"/>
          </p:cNvSpPr>
          <p:nvPr>
            <p:ph type="body" idx="1" hasCustomPrompt="1"/>
          </p:nvPr>
        </p:nvSpPr>
        <p:spPr>
          <a:xfrm>
            <a:off x="838200" y="1830445"/>
            <a:ext cx="5157787" cy="534873"/>
          </a:xfrm>
        </p:spPr>
        <p:txBody>
          <a:bodyPr anchor="ctr">
            <a:noAutofit/>
          </a:bodyPr>
          <a:lstStyle>
            <a:lvl1pPr marL="0" indent="0">
              <a:buNone/>
              <a:defRPr sz="2400" b="0">
                <a:solidFill>
                  <a:schemeClr val="tx2"/>
                </a:solidFill>
                <a:latin typeface="Garamond Premr Pro" panose="02020402060506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4EE7B3-D09D-F650-BD67-FEBF99E302ED}"/>
              </a:ext>
            </a:extLst>
          </p:cNvPr>
          <p:cNvSpPr>
            <a:spLocks noGrp="1"/>
          </p:cNvSpPr>
          <p:nvPr>
            <p:ph sz="half" idx="2"/>
          </p:nvPr>
        </p:nvSpPr>
        <p:spPr>
          <a:xfrm>
            <a:off x="839788" y="2365318"/>
            <a:ext cx="5157787" cy="3824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324DA2-970E-CFF6-8455-2FA5C6395A34}"/>
              </a:ext>
            </a:extLst>
          </p:cNvPr>
          <p:cNvSpPr>
            <a:spLocks noGrp="1"/>
          </p:cNvSpPr>
          <p:nvPr>
            <p:ph type="body" sz="quarter" idx="3" hasCustomPrompt="1"/>
          </p:nvPr>
        </p:nvSpPr>
        <p:spPr>
          <a:xfrm>
            <a:off x="6170612" y="1830445"/>
            <a:ext cx="5183188" cy="534873"/>
          </a:xfrm>
        </p:spPr>
        <p:txBody>
          <a:bodyPr anchor="ctr">
            <a:noAutofit/>
          </a:bodyPr>
          <a:lstStyle>
            <a:lvl1pPr marL="0" indent="0">
              <a:buNone/>
              <a:defRPr sz="2400" b="0">
                <a:solidFill>
                  <a:schemeClr val="bg2"/>
                </a:solidFill>
                <a:latin typeface="Garamond Premr Pro" panose="02020402060506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54446-6074-D6DE-227B-DCF06F7FAB52}"/>
              </a:ext>
            </a:extLst>
          </p:cNvPr>
          <p:cNvSpPr>
            <a:spLocks noGrp="1"/>
          </p:cNvSpPr>
          <p:nvPr>
            <p:ph sz="quarter" idx="4"/>
          </p:nvPr>
        </p:nvSpPr>
        <p:spPr>
          <a:xfrm>
            <a:off x="6172200" y="2365318"/>
            <a:ext cx="5183188" cy="3824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85839B-BAD1-5461-972D-3E776CF629C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F2CA71A-FA20-549C-8DCC-313554C09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06185A-B03B-068B-606D-E9306A3D3336}"/>
              </a:ext>
            </a:extLst>
          </p:cNvPr>
          <p:cNvSpPr>
            <a:spLocks noGrp="1"/>
          </p:cNvSpPr>
          <p:nvPr>
            <p:ph type="sldNum" sz="quarter" idx="12"/>
          </p:nvPr>
        </p:nvSpPr>
        <p:spPr/>
        <p:txBody>
          <a:bodyPr/>
          <a:lstStyle/>
          <a:p>
            <a:fld id="{F4108413-13EF-4D5B-8B85-7CA740A5AE81}" type="slidenum">
              <a:rPr lang="en-US" smtClean="0"/>
              <a:t>‹#›</a:t>
            </a:fld>
            <a:endParaRPr lang="en-US"/>
          </a:p>
        </p:txBody>
      </p:sp>
    </p:spTree>
    <p:extLst>
      <p:ext uri="{BB962C8B-B14F-4D97-AF65-F5344CB8AC3E}">
        <p14:creationId xmlns:p14="http://schemas.microsoft.com/office/powerpoint/2010/main" val="174354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5C02-D2B9-14FA-51C2-E30ED5CD41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96716-A1AD-0D32-8CEC-9C0B2301AF9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8AC6C51-6036-7EF5-753E-D2703BA4F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1401EB-F0A7-1116-363A-3F5F246DB226}"/>
              </a:ext>
            </a:extLst>
          </p:cNvPr>
          <p:cNvSpPr>
            <a:spLocks noGrp="1"/>
          </p:cNvSpPr>
          <p:nvPr>
            <p:ph type="sldNum" sz="quarter" idx="12"/>
          </p:nvPr>
        </p:nvSpPr>
        <p:spPr/>
        <p:txBody>
          <a:bodyPr/>
          <a:lstStyle/>
          <a:p>
            <a:fld id="{F4108413-13EF-4D5B-8B85-7CA740A5AE81}" type="slidenum">
              <a:rPr lang="en-US" smtClean="0"/>
              <a:t>‹#›</a:t>
            </a:fld>
            <a:endParaRPr lang="en-US"/>
          </a:p>
        </p:txBody>
      </p:sp>
    </p:spTree>
    <p:extLst>
      <p:ext uri="{BB962C8B-B14F-4D97-AF65-F5344CB8AC3E}">
        <p14:creationId xmlns:p14="http://schemas.microsoft.com/office/powerpoint/2010/main" val="2367073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C7D086-9517-915A-F639-EEBF2684088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F62D49DF-EACD-9420-F263-A7616E8CAE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270801-A3CA-5F56-5C94-605F77E54095}"/>
              </a:ext>
            </a:extLst>
          </p:cNvPr>
          <p:cNvSpPr>
            <a:spLocks noGrp="1"/>
          </p:cNvSpPr>
          <p:nvPr>
            <p:ph type="sldNum" sz="quarter" idx="12"/>
          </p:nvPr>
        </p:nvSpPr>
        <p:spPr/>
        <p:txBody>
          <a:bodyPr/>
          <a:lstStyle/>
          <a:p>
            <a:fld id="{F4108413-13EF-4D5B-8B85-7CA740A5AE81}" type="slidenum">
              <a:rPr lang="en-US" smtClean="0"/>
              <a:t>‹#›</a:t>
            </a:fld>
            <a:endParaRPr lang="en-US"/>
          </a:p>
        </p:txBody>
      </p:sp>
      <p:sp>
        <p:nvSpPr>
          <p:cNvPr id="5" name="Rectangle 4">
            <a:extLst>
              <a:ext uri="{FF2B5EF4-FFF2-40B4-BE49-F238E27FC236}">
                <a16:creationId xmlns:a16="http://schemas.microsoft.com/office/drawing/2014/main" id="{293AB025-D7D2-E544-9D6C-CF8D222D3E5D}"/>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9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3D179E-9266-0651-34A4-E3E2109160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9AA2C3-AD77-BBF7-5CB8-7A5EE5493122}"/>
              </a:ext>
            </a:extLst>
          </p:cNvPr>
          <p:cNvSpPr/>
          <p:nvPr userDrawn="1"/>
        </p:nvSpPr>
        <p:spPr>
          <a:xfrm>
            <a:off x="0" y="0"/>
            <a:ext cx="5131148"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36028A-D887-ED26-2248-5767BAB42438}"/>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BCD9DD8-7E07-8816-DFD2-9F86B9C21C20}"/>
              </a:ext>
            </a:extLst>
          </p:cNvPr>
          <p:cNvSpPr>
            <a:spLocks noGrp="1"/>
          </p:cNvSpPr>
          <p:nvPr>
            <p:ph idx="1"/>
          </p:nvPr>
        </p:nvSpPr>
        <p:spPr>
          <a:xfrm>
            <a:off x="5344998" y="987425"/>
            <a:ext cx="601039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9F8A40-96EB-ED36-8140-DFA47E68F4F5}"/>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A0B29-3C26-2015-67A1-E9786470D1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46266889-0A68-26DC-BFAF-D9A42D70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grpSp>
        <p:nvGrpSpPr>
          <p:cNvPr id="9" name="Group 8">
            <a:extLst>
              <a:ext uri="{FF2B5EF4-FFF2-40B4-BE49-F238E27FC236}">
                <a16:creationId xmlns:a16="http://schemas.microsoft.com/office/drawing/2014/main" id="{7D3567AC-FDE0-016E-7A01-A10E5CBB5170}"/>
              </a:ext>
            </a:extLst>
          </p:cNvPr>
          <p:cNvGrpSpPr/>
          <p:nvPr userDrawn="1"/>
        </p:nvGrpSpPr>
        <p:grpSpPr>
          <a:xfrm>
            <a:off x="5131148" y="453232"/>
            <a:ext cx="7060852" cy="365124"/>
            <a:chOff x="0" y="0"/>
            <a:chExt cx="10058400" cy="295275"/>
          </a:xfrm>
        </p:grpSpPr>
        <p:grpSp>
          <p:nvGrpSpPr>
            <p:cNvPr id="10" name="Group 9">
              <a:extLst>
                <a:ext uri="{FF2B5EF4-FFF2-40B4-BE49-F238E27FC236}">
                  <a16:creationId xmlns:a16="http://schemas.microsoft.com/office/drawing/2014/main" id="{1961BF6C-9725-959B-3557-2AEB0815B521}"/>
                </a:ext>
              </a:extLst>
            </p:cNvPr>
            <p:cNvGrpSpPr/>
            <p:nvPr/>
          </p:nvGrpSpPr>
          <p:grpSpPr>
            <a:xfrm>
              <a:off x="0" y="0"/>
              <a:ext cx="10058400" cy="295275"/>
              <a:chOff x="0" y="0"/>
              <a:chExt cx="5486400" cy="295275"/>
            </a:xfrm>
          </p:grpSpPr>
          <p:sp>
            <p:nvSpPr>
              <p:cNvPr id="12" name="Rectangle 11">
                <a:extLst>
                  <a:ext uri="{FF2B5EF4-FFF2-40B4-BE49-F238E27FC236}">
                    <a16:creationId xmlns:a16="http://schemas.microsoft.com/office/drawing/2014/main" id="{48AD7F74-9941-FFC5-B40D-E95494268F5F}"/>
                  </a:ext>
                </a:extLst>
              </p:cNvPr>
              <p:cNvSpPr/>
              <p:nvPr/>
            </p:nvSpPr>
            <p:spPr>
              <a:xfrm>
                <a:off x="0" y="0"/>
                <a:ext cx="2743200" cy="2952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12">
                <a:extLst>
                  <a:ext uri="{FF2B5EF4-FFF2-40B4-BE49-F238E27FC236}">
                    <a16:creationId xmlns:a16="http://schemas.microsoft.com/office/drawing/2014/main" id="{FFD16B13-C722-F45E-FB91-98A285ED0156}"/>
                  </a:ext>
                </a:extLst>
              </p:cNvPr>
              <p:cNvSpPr/>
              <p:nvPr/>
            </p:nvSpPr>
            <p:spPr>
              <a:xfrm>
                <a:off x="2743200" y="0"/>
                <a:ext cx="2743200" cy="2952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1" name="Flowchart: Data 10">
              <a:extLst>
                <a:ext uri="{FF2B5EF4-FFF2-40B4-BE49-F238E27FC236}">
                  <a16:creationId xmlns:a16="http://schemas.microsoft.com/office/drawing/2014/main" id="{3DA47EC6-F14E-160A-9AD2-9C0FCB72FF07}"/>
                </a:ext>
              </a:extLst>
            </p:cNvPr>
            <p:cNvSpPr/>
            <p:nvPr/>
          </p:nvSpPr>
          <p:spPr>
            <a:xfrm flipH="1">
              <a:off x="4864247" y="0"/>
              <a:ext cx="329906" cy="295275"/>
            </a:xfrm>
            <a:prstGeom prst="flowChartInputOut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6" name="Oval 15">
            <a:extLst>
              <a:ext uri="{FF2B5EF4-FFF2-40B4-BE49-F238E27FC236}">
                <a16:creationId xmlns:a16="http://schemas.microsoft.com/office/drawing/2014/main" id="{3666587B-7B0D-CB6E-7DD5-D6687808243F}"/>
              </a:ext>
            </a:extLst>
          </p:cNvPr>
          <p:cNvSpPr/>
          <p:nvPr userDrawn="1"/>
        </p:nvSpPr>
        <p:spPr>
          <a:xfrm>
            <a:off x="11346023" y="393198"/>
            <a:ext cx="485192" cy="4851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B6B69073-AF7F-BFDB-32F2-51C5C9F27FF4}"/>
              </a:ext>
            </a:extLst>
          </p:cNvPr>
          <p:cNvSpPr>
            <a:spLocks noGrp="1"/>
          </p:cNvSpPr>
          <p:nvPr>
            <p:ph type="sldNum" sz="quarter" idx="12"/>
          </p:nvPr>
        </p:nvSpPr>
        <p:spPr>
          <a:xfrm>
            <a:off x="11349912" y="453231"/>
            <a:ext cx="477415" cy="365125"/>
          </a:xfrm>
        </p:spPr>
        <p:txBody>
          <a:bodyPr/>
          <a:lstStyle/>
          <a:p>
            <a:fld id="{F4108413-13EF-4D5B-8B85-7CA740A5AE81}" type="slidenum">
              <a:rPr lang="en-US" smtClean="0"/>
              <a:t>‹#›</a:t>
            </a:fld>
            <a:endParaRPr lang="en-US"/>
          </a:p>
        </p:txBody>
      </p:sp>
    </p:spTree>
    <p:extLst>
      <p:ext uri="{BB962C8B-B14F-4D97-AF65-F5344CB8AC3E}">
        <p14:creationId xmlns:p14="http://schemas.microsoft.com/office/powerpoint/2010/main" val="833948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2BFB3-C22C-1245-95CC-4EE92F8DB2CE}"/>
              </a:ext>
            </a:extLst>
          </p:cNvPr>
          <p:cNvSpPr>
            <a:spLocks noGrp="1"/>
          </p:cNvSpPr>
          <p:nvPr>
            <p:ph type="title" hasCustomPrompt="1"/>
          </p:nvPr>
        </p:nvSpPr>
        <p:spPr/>
        <p:txBody>
          <a:bodyPr/>
          <a:lstStyle/>
          <a:p>
            <a:r>
              <a:rPr lang="en-US"/>
              <a:t>Timeline Headline</a:t>
            </a:r>
          </a:p>
        </p:txBody>
      </p:sp>
      <p:cxnSp>
        <p:nvCxnSpPr>
          <p:cNvPr id="5" name="Straight Connector 4">
            <a:extLst>
              <a:ext uri="{FF2B5EF4-FFF2-40B4-BE49-F238E27FC236}">
                <a16:creationId xmlns:a16="http://schemas.microsoft.com/office/drawing/2014/main" id="{65D7CD2F-3FA4-3E4E-9CA6-A741078C7DEC}"/>
              </a:ext>
            </a:extLst>
          </p:cNvPr>
          <p:cNvCxnSpPr/>
          <p:nvPr userDrawn="1"/>
        </p:nvCxnSpPr>
        <p:spPr>
          <a:xfrm>
            <a:off x="10493167" y="3152195"/>
            <a:ext cx="0" cy="1586868"/>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49150A2B-DE03-C741-B2DA-2FC5704EB644}"/>
              </a:ext>
            </a:extLst>
          </p:cNvPr>
          <p:cNvCxnSpPr/>
          <p:nvPr userDrawn="1"/>
        </p:nvCxnSpPr>
        <p:spPr>
          <a:xfrm flipH="1">
            <a:off x="1012736" y="3673619"/>
            <a:ext cx="2539" cy="2096644"/>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0D68FC15-7C14-4E43-BACF-323C62B041FD}"/>
              </a:ext>
            </a:extLst>
          </p:cNvPr>
          <p:cNvCxnSpPr/>
          <p:nvPr userDrawn="1"/>
        </p:nvCxnSpPr>
        <p:spPr>
          <a:xfrm>
            <a:off x="2765800" y="2136196"/>
            <a:ext cx="0" cy="2684881"/>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C49F77E9-3FEA-CE47-9A41-9A997DC7642B}"/>
              </a:ext>
            </a:extLst>
          </p:cNvPr>
          <p:cNvCxnSpPr/>
          <p:nvPr userDrawn="1"/>
        </p:nvCxnSpPr>
        <p:spPr>
          <a:xfrm>
            <a:off x="4598400" y="2034595"/>
            <a:ext cx="10161" cy="2653445"/>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4D40476B-03C0-654B-A1AB-08CAEC92AA72}"/>
              </a:ext>
            </a:extLst>
          </p:cNvPr>
          <p:cNvCxnSpPr/>
          <p:nvPr userDrawn="1"/>
        </p:nvCxnSpPr>
        <p:spPr>
          <a:xfrm flipH="1">
            <a:off x="6385663" y="2339395"/>
            <a:ext cx="11147" cy="1833093"/>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8CEE3B4-98A5-004D-93EA-BACF7C59BB98}"/>
              </a:ext>
            </a:extLst>
          </p:cNvPr>
          <p:cNvCxnSpPr/>
          <p:nvPr userDrawn="1"/>
        </p:nvCxnSpPr>
        <p:spPr>
          <a:xfrm flipH="1">
            <a:off x="8213895" y="1784901"/>
            <a:ext cx="15197" cy="2180095"/>
          </a:xfrm>
          <a:prstGeom prst="line">
            <a:avLst/>
          </a:prstGeom>
          <a:ln w="12700">
            <a:solidFill>
              <a:schemeClr val="accent2"/>
            </a:solidFill>
            <a:prstDash val="sysDot"/>
          </a:ln>
          <a:effectLst/>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28B1A37C-B1F7-FA41-B502-B6CEE9A2E9D6}"/>
              </a:ext>
            </a:extLst>
          </p:cNvPr>
          <p:cNvCxnSpPr/>
          <p:nvPr userDrawn="1"/>
        </p:nvCxnSpPr>
        <p:spPr>
          <a:xfrm flipV="1">
            <a:off x="4576168" y="4460194"/>
            <a:ext cx="1806065" cy="495631"/>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CCFCDBA-F50F-104D-AFF3-956CDDA35DBD}"/>
              </a:ext>
            </a:extLst>
          </p:cNvPr>
          <p:cNvCxnSpPr>
            <a:cxnSpLocks/>
          </p:cNvCxnSpPr>
          <p:nvPr userDrawn="1"/>
        </p:nvCxnSpPr>
        <p:spPr>
          <a:xfrm flipV="1">
            <a:off x="6382232" y="4327305"/>
            <a:ext cx="1883943" cy="13288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55D0A57-9351-A443-A3E6-FE1B31BFC938}"/>
              </a:ext>
            </a:extLst>
          </p:cNvPr>
          <p:cNvCxnSpPr>
            <a:cxnSpLocks/>
          </p:cNvCxnSpPr>
          <p:nvPr userDrawn="1"/>
        </p:nvCxnSpPr>
        <p:spPr>
          <a:xfrm flipV="1">
            <a:off x="8266175" y="2755426"/>
            <a:ext cx="2226993" cy="157187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B03202E8-7265-584A-9040-637F3BFDE67B}"/>
              </a:ext>
            </a:extLst>
          </p:cNvPr>
          <p:cNvSpPr>
            <a:spLocks noChangeAspect="1"/>
          </p:cNvSpPr>
          <p:nvPr userDrawn="1"/>
        </p:nvSpPr>
        <p:spPr>
          <a:xfrm>
            <a:off x="6213929" y="4277313"/>
            <a:ext cx="365760" cy="36576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sp>
        <p:nvSpPr>
          <p:cNvPr id="15" name="Oval 14">
            <a:extLst>
              <a:ext uri="{FF2B5EF4-FFF2-40B4-BE49-F238E27FC236}">
                <a16:creationId xmlns:a16="http://schemas.microsoft.com/office/drawing/2014/main" id="{CCE6CB7C-2E47-E34A-AD9F-BE4DB2776991}"/>
              </a:ext>
            </a:extLst>
          </p:cNvPr>
          <p:cNvSpPr>
            <a:spLocks noChangeAspect="1"/>
          </p:cNvSpPr>
          <p:nvPr userDrawn="1"/>
        </p:nvSpPr>
        <p:spPr>
          <a:xfrm>
            <a:off x="8022335" y="4061811"/>
            <a:ext cx="487680" cy="48768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sp>
        <p:nvSpPr>
          <p:cNvPr id="16" name="Oval 15">
            <a:extLst>
              <a:ext uri="{FF2B5EF4-FFF2-40B4-BE49-F238E27FC236}">
                <a16:creationId xmlns:a16="http://schemas.microsoft.com/office/drawing/2014/main" id="{FED66DFB-79CC-4644-8A08-53944F34C4B2}"/>
              </a:ext>
            </a:extLst>
          </p:cNvPr>
          <p:cNvSpPr>
            <a:spLocks noChangeAspect="1"/>
          </p:cNvSpPr>
          <p:nvPr userDrawn="1"/>
        </p:nvSpPr>
        <p:spPr>
          <a:xfrm>
            <a:off x="10188367" y="2450623"/>
            <a:ext cx="609600" cy="60960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cxnSp>
        <p:nvCxnSpPr>
          <p:cNvPr id="17" name="Straight Connector 16">
            <a:extLst>
              <a:ext uri="{FF2B5EF4-FFF2-40B4-BE49-F238E27FC236}">
                <a16:creationId xmlns:a16="http://schemas.microsoft.com/office/drawing/2014/main" id="{4BBA407C-4F07-B342-A582-588CADCBCC46}"/>
              </a:ext>
            </a:extLst>
          </p:cNvPr>
          <p:cNvCxnSpPr/>
          <p:nvPr userDrawn="1"/>
        </p:nvCxnSpPr>
        <p:spPr>
          <a:xfrm flipV="1">
            <a:off x="2775518" y="4939157"/>
            <a:ext cx="1800649" cy="33328"/>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BC1576C0-25A0-DC4E-BE8E-1054A5E62066}"/>
              </a:ext>
            </a:extLst>
          </p:cNvPr>
          <p:cNvSpPr>
            <a:spLocks noChangeAspect="1"/>
          </p:cNvSpPr>
          <p:nvPr userDrawn="1"/>
        </p:nvSpPr>
        <p:spPr>
          <a:xfrm>
            <a:off x="4489084" y="4817237"/>
            <a:ext cx="243840" cy="24384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cxnSp>
        <p:nvCxnSpPr>
          <p:cNvPr id="19" name="Straight Connector 18">
            <a:extLst>
              <a:ext uri="{FF2B5EF4-FFF2-40B4-BE49-F238E27FC236}">
                <a16:creationId xmlns:a16="http://schemas.microsoft.com/office/drawing/2014/main" id="{7AA37B9E-391A-4547-A8DF-9DF4DB3D21F5}"/>
              </a:ext>
            </a:extLst>
          </p:cNvPr>
          <p:cNvCxnSpPr>
            <a:cxnSpLocks/>
          </p:cNvCxnSpPr>
          <p:nvPr userDrawn="1"/>
        </p:nvCxnSpPr>
        <p:spPr>
          <a:xfrm flipV="1">
            <a:off x="1000036" y="5027191"/>
            <a:ext cx="1711059" cy="905814"/>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44F4F50-EE96-1A4B-B777-94B354480A53}"/>
              </a:ext>
            </a:extLst>
          </p:cNvPr>
          <p:cNvSpPr>
            <a:spLocks noChangeAspect="1"/>
          </p:cNvSpPr>
          <p:nvPr userDrawn="1"/>
        </p:nvSpPr>
        <p:spPr>
          <a:xfrm>
            <a:off x="953045" y="5872043"/>
            <a:ext cx="121920" cy="12192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sp>
        <p:nvSpPr>
          <p:cNvPr id="27" name="Oval 26">
            <a:extLst>
              <a:ext uri="{FF2B5EF4-FFF2-40B4-BE49-F238E27FC236}">
                <a16:creationId xmlns:a16="http://schemas.microsoft.com/office/drawing/2014/main" id="{9F50694F-1727-7B47-A6E0-02714460F4CB}"/>
              </a:ext>
            </a:extLst>
          </p:cNvPr>
          <p:cNvSpPr>
            <a:spLocks noChangeAspect="1"/>
          </p:cNvSpPr>
          <p:nvPr userDrawn="1"/>
        </p:nvSpPr>
        <p:spPr>
          <a:xfrm>
            <a:off x="2686005" y="4901487"/>
            <a:ext cx="159590" cy="159590"/>
          </a:xfrm>
          <a:prstGeom prst="ellipse">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867">
              <a:solidFill>
                <a:prstClr val="white"/>
              </a:solidFill>
              <a:latin typeface="Calibri"/>
            </a:endParaRPr>
          </a:p>
        </p:txBody>
      </p:sp>
      <p:sp>
        <p:nvSpPr>
          <p:cNvPr id="32" name="Text Placeholder 31">
            <a:extLst>
              <a:ext uri="{FF2B5EF4-FFF2-40B4-BE49-F238E27FC236}">
                <a16:creationId xmlns:a16="http://schemas.microsoft.com/office/drawing/2014/main" id="{F233C77C-1103-224C-8F26-FE575A70AED0}"/>
              </a:ext>
            </a:extLst>
          </p:cNvPr>
          <p:cNvSpPr>
            <a:spLocks noGrp="1"/>
          </p:cNvSpPr>
          <p:nvPr>
            <p:ph type="body" sz="quarter" idx="12" hasCustomPrompt="1"/>
          </p:nvPr>
        </p:nvSpPr>
        <p:spPr>
          <a:xfrm>
            <a:off x="1029762" y="3607867"/>
            <a:ext cx="1268245" cy="225975"/>
          </a:xfrm>
        </p:spPr>
        <p:txBody>
          <a:bodyPr>
            <a:normAutofit/>
          </a:bodyPr>
          <a:lstStyle>
            <a:lvl1pP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34" name="Text Placeholder 33">
            <a:extLst>
              <a:ext uri="{FF2B5EF4-FFF2-40B4-BE49-F238E27FC236}">
                <a16:creationId xmlns:a16="http://schemas.microsoft.com/office/drawing/2014/main" id="{932A2616-BC01-B140-8960-640CDDF071E3}"/>
              </a:ext>
            </a:extLst>
          </p:cNvPr>
          <p:cNvSpPr>
            <a:spLocks noGrp="1"/>
          </p:cNvSpPr>
          <p:nvPr>
            <p:ph type="body" sz="quarter" idx="13" hasCustomPrompt="1"/>
          </p:nvPr>
        </p:nvSpPr>
        <p:spPr>
          <a:xfrm>
            <a:off x="1027975" y="3844277"/>
            <a:ext cx="1268245" cy="1374640"/>
          </a:xfrm>
        </p:spPr>
        <p:txBody>
          <a:bodyPr>
            <a:noAutofit/>
          </a:bodyPr>
          <a:lstStyle>
            <a:lvl1pPr marL="0" indent="0">
              <a:buFont typeface="Arial" panose="020B0604020202020204" pitchFamily="34" charset="0"/>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35" name="Text Placeholder 31">
            <a:extLst>
              <a:ext uri="{FF2B5EF4-FFF2-40B4-BE49-F238E27FC236}">
                <a16:creationId xmlns:a16="http://schemas.microsoft.com/office/drawing/2014/main" id="{8551E8B8-4404-5740-8D7D-D145FB8908A0}"/>
              </a:ext>
            </a:extLst>
          </p:cNvPr>
          <p:cNvSpPr>
            <a:spLocks noGrp="1"/>
          </p:cNvSpPr>
          <p:nvPr>
            <p:ph type="body" sz="quarter" idx="14" hasCustomPrompt="1"/>
          </p:nvPr>
        </p:nvSpPr>
        <p:spPr>
          <a:xfrm>
            <a:off x="2767601" y="2077560"/>
            <a:ext cx="1268245" cy="225975"/>
          </a:xfrm>
        </p:spPr>
        <p:txBody>
          <a:bodyPr>
            <a:normAutofit/>
          </a:bodyPr>
          <a:lstStyle>
            <a:lvl1pP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36" name="Text Placeholder 33">
            <a:extLst>
              <a:ext uri="{FF2B5EF4-FFF2-40B4-BE49-F238E27FC236}">
                <a16:creationId xmlns:a16="http://schemas.microsoft.com/office/drawing/2014/main" id="{9C658CDB-7535-174C-A47C-B85F42AE371E}"/>
              </a:ext>
            </a:extLst>
          </p:cNvPr>
          <p:cNvSpPr>
            <a:spLocks noGrp="1"/>
          </p:cNvSpPr>
          <p:nvPr>
            <p:ph type="body" sz="quarter" idx="15" hasCustomPrompt="1"/>
          </p:nvPr>
        </p:nvSpPr>
        <p:spPr>
          <a:xfrm>
            <a:off x="2765814" y="2313970"/>
            <a:ext cx="1268245" cy="1374640"/>
          </a:xfrm>
        </p:spPr>
        <p:txBody>
          <a:bodyPr>
            <a:noAutofit/>
          </a:bodyPr>
          <a:lstStyle>
            <a:lvl1pPr marL="0" indent="0">
              <a:buFont typeface="Arial" panose="020B0604020202020204" pitchFamily="34" charset="0"/>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37" name="Text Placeholder 31">
            <a:extLst>
              <a:ext uri="{FF2B5EF4-FFF2-40B4-BE49-F238E27FC236}">
                <a16:creationId xmlns:a16="http://schemas.microsoft.com/office/drawing/2014/main" id="{226C503C-8C8B-F249-AE75-FADFD47DEC09}"/>
              </a:ext>
            </a:extLst>
          </p:cNvPr>
          <p:cNvSpPr>
            <a:spLocks noGrp="1"/>
          </p:cNvSpPr>
          <p:nvPr>
            <p:ph type="body" sz="quarter" idx="16" hasCustomPrompt="1"/>
          </p:nvPr>
        </p:nvSpPr>
        <p:spPr>
          <a:xfrm>
            <a:off x="4609193" y="1969860"/>
            <a:ext cx="1268245" cy="225975"/>
          </a:xfrm>
        </p:spPr>
        <p:txBody>
          <a:bodyPr>
            <a:normAutofit/>
          </a:bodyPr>
          <a:lstStyle>
            <a:lvl1pP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38" name="Text Placeholder 33">
            <a:extLst>
              <a:ext uri="{FF2B5EF4-FFF2-40B4-BE49-F238E27FC236}">
                <a16:creationId xmlns:a16="http://schemas.microsoft.com/office/drawing/2014/main" id="{E5252B4A-4FD6-8141-9EC3-E029F71985C8}"/>
              </a:ext>
            </a:extLst>
          </p:cNvPr>
          <p:cNvSpPr>
            <a:spLocks noGrp="1"/>
          </p:cNvSpPr>
          <p:nvPr>
            <p:ph type="body" sz="quarter" idx="17" hasCustomPrompt="1"/>
          </p:nvPr>
        </p:nvSpPr>
        <p:spPr>
          <a:xfrm>
            <a:off x="4607406" y="2206270"/>
            <a:ext cx="1268245" cy="1374640"/>
          </a:xfrm>
        </p:spPr>
        <p:txBody>
          <a:bodyPr>
            <a:noAutofit/>
          </a:bodyPr>
          <a:lstStyle>
            <a:lvl1pPr marL="0" indent="0">
              <a:buFont typeface="Arial" panose="020B0604020202020204" pitchFamily="34" charset="0"/>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39" name="Text Placeholder 31">
            <a:extLst>
              <a:ext uri="{FF2B5EF4-FFF2-40B4-BE49-F238E27FC236}">
                <a16:creationId xmlns:a16="http://schemas.microsoft.com/office/drawing/2014/main" id="{C919964C-91CF-CD45-BA50-345A6ADCB577}"/>
              </a:ext>
            </a:extLst>
          </p:cNvPr>
          <p:cNvSpPr>
            <a:spLocks noGrp="1"/>
          </p:cNvSpPr>
          <p:nvPr>
            <p:ph type="body" sz="quarter" idx="18" hasCustomPrompt="1"/>
          </p:nvPr>
        </p:nvSpPr>
        <p:spPr>
          <a:xfrm>
            <a:off x="6401626" y="2271147"/>
            <a:ext cx="1268245" cy="225975"/>
          </a:xfrm>
        </p:spPr>
        <p:txBody>
          <a:bodyPr>
            <a:normAutofit/>
          </a:bodyPr>
          <a:lstStyle>
            <a:lvl1pP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40" name="Text Placeholder 33">
            <a:extLst>
              <a:ext uri="{FF2B5EF4-FFF2-40B4-BE49-F238E27FC236}">
                <a16:creationId xmlns:a16="http://schemas.microsoft.com/office/drawing/2014/main" id="{B49B0408-72EC-7142-BAA3-601F37D20892}"/>
              </a:ext>
            </a:extLst>
          </p:cNvPr>
          <p:cNvSpPr>
            <a:spLocks noGrp="1"/>
          </p:cNvSpPr>
          <p:nvPr>
            <p:ph type="body" sz="quarter" idx="19" hasCustomPrompt="1"/>
          </p:nvPr>
        </p:nvSpPr>
        <p:spPr>
          <a:xfrm>
            <a:off x="6399839" y="2507557"/>
            <a:ext cx="1268245" cy="1374640"/>
          </a:xfrm>
        </p:spPr>
        <p:txBody>
          <a:bodyPr>
            <a:noAutofit/>
          </a:bodyPr>
          <a:lstStyle>
            <a:lvl1pPr marL="0" indent="0">
              <a:buFont typeface="Arial" panose="020B0604020202020204" pitchFamily="34" charset="0"/>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41" name="Text Placeholder 31">
            <a:extLst>
              <a:ext uri="{FF2B5EF4-FFF2-40B4-BE49-F238E27FC236}">
                <a16:creationId xmlns:a16="http://schemas.microsoft.com/office/drawing/2014/main" id="{4CDFE712-35A6-1D40-8DB5-F4923246E956}"/>
              </a:ext>
            </a:extLst>
          </p:cNvPr>
          <p:cNvSpPr>
            <a:spLocks noGrp="1"/>
          </p:cNvSpPr>
          <p:nvPr>
            <p:ph type="body" sz="quarter" idx="20" hasCustomPrompt="1"/>
          </p:nvPr>
        </p:nvSpPr>
        <p:spPr>
          <a:xfrm>
            <a:off x="8230747" y="1714986"/>
            <a:ext cx="1268245" cy="225975"/>
          </a:xfrm>
        </p:spPr>
        <p:txBody>
          <a:bodyPr>
            <a:normAutofit/>
          </a:bodyPr>
          <a:lstStyle>
            <a:lvl1pP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42" name="Text Placeholder 33">
            <a:extLst>
              <a:ext uri="{FF2B5EF4-FFF2-40B4-BE49-F238E27FC236}">
                <a16:creationId xmlns:a16="http://schemas.microsoft.com/office/drawing/2014/main" id="{8C161C61-0C88-FA47-9DD9-B5149A6AE91A}"/>
              </a:ext>
            </a:extLst>
          </p:cNvPr>
          <p:cNvSpPr>
            <a:spLocks noGrp="1"/>
          </p:cNvSpPr>
          <p:nvPr>
            <p:ph type="body" sz="quarter" idx="21" hasCustomPrompt="1"/>
          </p:nvPr>
        </p:nvSpPr>
        <p:spPr>
          <a:xfrm>
            <a:off x="8228960" y="1951396"/>
            <a:ext cx="1268245" cy="1374640"/>
          </a:xfrm>
        </p:spPr>
        <p:txBody>
          <a:bodyPr>
            <a:noAutofit/>
          </a:bodyPr>
          <a:lstStyle>
            <a:lvl1pPr marL="0" indent="0">
              <a:buFont typeface="Arial" panose="020B0604020202020204" pitchFamily="34" charset="0"/>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43" name="Text Placeholder 31">
            <a:extLst>
              <a:ext uri="{FF2B5EF4-FFF2-40B4-BE49-F238E27FC236}">
                <a16:creationId xmlns:a16="http://schemas.microsoft.com/office/drawing/2014/main" id="{4295218B-FE56-4745-9772-ACA01A98B812}"/>
              </a:ext>
            </a:extLst>
          </p:cNvPr>
          <p:cNvSpPr>
            <a:spLocks noGrp="1"/>
          </p:cNvSpPr>
          <p:nvPr>
            <p:ph type="body" sz="quarter" idx="22" hasCustomPrompt="1"/>
          </p:nvPr>
        </p:nvSpPr>
        <p:spPr>
          <a:xfrm>
            <a:off x="9500467" y="4805411"/>
            <a:ext cx="1988091" cy="225975"/>
          </a:xfrm>
        </p:spPr>
        <p:txBody>
          <a:bodyPr>
            <a:normAutofit/>
          </a:bodyPr>
          <a:lstStyle>
            <a:lvl1pPr algn="ctr">
              <a:buFontTx/>
              <a:buNone/>
              <a:defRPr sz="1200" b="1"/>
            </a:lvl1pPr>
            <a:lvl2pPr>
              <a:buFontTx/>
              <a:buNone/>
              <a:defRPr sz="1200" b="1"/>
            </a:lvl2pPr>
            <a:lvl3pPr marL="0" indent="0">
              <a:buFontTx/>
              <a:buNone/>
              <a:defRPr sz="1200" b="1"/>
            </a:lvl3pPr>
            <a:lvl4pPr marL="365760" indent="0">
              <a:buFontTx/>
              <a:buNone/>
              <a:defRPr sz="1200" b="1"/>
            </a:lvl4pPr>
            <a:lvl5pPr marL="731520" indent="0">
              <a:buFontTx/>
              <a:buNone/>
              <a:defRPr sz="1200" b="1"/>
            </a:lvl5pPr>
          </a:lstStyle>
          <a:p>
            <a:pPr lvl="0"/>
            <a:r>
              <a:rPr lang="en-US"/>
              <a:t>Month / Year</a:t>
            </a:r>
          </a:p>
        </p:txBody>
      </p:sp>
      <p:sp>
        <p:nvSpPr>
          <p:cNvPr id="44" name="Text Placeholder 33">
            <a:extLst>
              <a:ext uri="{FF2B5EF4-FFF2-40B4-BE49-F238E27FC236}">
                <a16:creationId xmlns:a16="http://schemas.microsoft.com/office/drawing/2014/main" id="{AFFC31AF-D12E-434B-A769-5CA143007070}"/>
              </a:ext>
            </a:extLst>
          </p:cNvPr>
          <p:cNvSpPr>
            <a:spLocks noGrp="1"/>
          </p:cNvSpPr>
          <p:nvPr>
            <p:ph type="body" sz="quarter" idx="23" hasCustomPrompt="1"/>
          </p:nvPr>
        </p:nvSpPr>
        <p:spPr>
          <a:xfrm>
            <a:off x="9498680" y="5041821"/>
            <a:ext cx="1989878" cy="828299"/>
          </a:xfrm>
        </p:spPr>
        <p:txBody>
          <a:bodyPr>
            <a:noAutofit/>
          </a:bodyPr>
          <a:lstStyle>
            <a:lvl1pPr algn="ctr">
              <a:buFontTx/>
              <a:buNone/>
              <a:defRPr sz="1200" b="0"/>
            </a:lvl1pPr>
            <a:lvl2pPr>
              <a:buFontTx/>
              <a:buNone/>
              <a:defRPr sz="1200" b="0"/>
            </a:lvl2pPr>
            <a:lvl3pPr marL="0" indent="0">
              <a:buFontTx/>
              <a:buNone/>
              <a:defRPr sz="1200" b="0"/>
            </a:lvl3pPr>
            <a:lvl4pPr marL="365760" indent="0">
              <a:buFontTx/>
              <a:buNone/>
              <a:defRPr sz="1200" b="0"/>
            </a:lvl4pPr>
            <a:lvl5pPr marL="731520" indent="0">
              <a:buFontTx/>
              <a:buNone/>
              <a:defRPr sz="1200" b="0"/>
            </a:lvl5pPr>
          </a:lstStyle>
          <a:p>
            <a:pPr lvl="0"/>
            <a:r>
              <a:rPr lang="en-US"/>
              <a:t>Information and data here. Lorem ipsum dolor sit amet, consectetuer adipiscing elit. Maecenas.</a:t>
            </a:r>
          </a:p>
        </p:txBody>
      </p:sp>
      <p:sp>
        <p:nvSpPr>
          <p:cNvPr id="33" name="Footer Placeholder 2">
            <a:extLst>
              <a:ext uri="{FF2B5EF4-FFF2-40B4-BE49-F238E27FC236}">
                <a16:creationId xmlns:a16="http://schemas.microsoft.com/office/drawing/2014/main" id="{E5C2D394-0FEB-9DC6-41CA-06E707B8E2D1}"/>
              </a:ext>
            </a:extLst>
          </p:cNvPr>
          <p:cNvSpPr>
            <a:spLocks noGrp="1"/>
          </p:cNvSpPr>
          <p:nvPr>
            <p:ph type="ftr" sz="quarter" idx="11"/>
          </p:nvPr>
        </p:nvSpPr>
        <p:spPr>
          <a:xfrm>
            <a:off x="4038600" y="6356350"/>
            <a:ext cx="7202556" cy="365125"/>
          </a:xfrm>
        </p:spPr>
        <p:txBody>
          <a:bodyPr/>
          <a:lstStyle/>
          <a:p>
            <a:endParaRPr lang="en-US"/>
          </a:p>
        </p:txBody>
      </p:sp>
      <p:sp>
        <p:nvSpPr>
          <p:cNvPr id="45" name="Slide Number Placeholder 3">
            <a:extLst>
              <a:ext uri="{FF2B5EF4-FFF2-40B4-BE49-F238E27FC236}">
                <a16:creationId xmlns:a16="http://schemas.microsoft.com/office/drawing/2014/main" id="{6250D47F-B8D3-43B9-784F-82FA06ED6273}"/>
              </a:ext>
            </a:extLst>
          </p:cNvPr>
          <p:cNvSpPr>
            <a:spLocks noGrp="1"/>
          </p:cNvSpPr>
          <p:nvPr>
            <p:ph type="sldNum" sz="quarter" idx="24"/>
          </p:nvPr>
        </p:nvSpPr>
        <p:spPr>
          <a:xfrm>
            <a:off x="11241156" y="6356350"/>
            <a:ext cx="467139" cy="365125"/>
          </a:xfrm>
        </p:spPr>
        <p:txBody>
          <a:bodyPr/>
          <a:lstStyle/>
          <a:p>
            <a:fld id="{F2AE5F92-D721-6F42-898E-1A0DBF6914A1}" type="slidenum">
              <a:rPr lang="en-US" smtClean="0"/>
              <a:t>‹#›</a:t>
            </a:fld>
            <a:endParaRPr lang="en-US"/>
          </a:p>
        </p:txBody>
      </p:sp>
    </p:spTree>
    <p:extLst>
      <p:ext uri="{BB962C8B-B14F-4D97-AF65-F5344CB8AC3E}">
        <p14:creationId xmlns:p14="http://schemas.microsoft.com/office/powerpoint/2010/main" val="1591231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F2871B-8BF6-9241-969F-61FCCA19F46C}"/>
              </a:ext>
            </a:extLst>
          </p:cNvPr>
          <p:cNvGrpSpPr/>
          <p:nvPr userDrawn="1"/>
        </p:nvGrpSpPr>
        <p:grpSpPr>
          <a:xfrm>
            <a:off x="0" y="1327151"/>
            <a:ext cx="12192000" cy="365124"/>
            <a:chOff x="0" y="0"/>
            <a:chExt cx="10058400" cy="295275"/>
          </a:xfrm>
        </p:grpSpPr>
        <p:grpSp>
          <p:nvGrpSpPr>
            <p:cNvPr id="8" name="Group 7">
              <a:extLst>
                <a:ext uri="{FF2B5EF4-FFF2-40B4-BE49-F238E27FC236}">
                  <a16:creationId xmlns:a16="http://schemas.microsoft.com/office/drawing/2014/main" id="{EF00FEC0-BDE9-B81F-5384-4C4FC702C290}"/>
                </a:ext>
              </a:extLst>
            </p:cNvPr>
            <p:cNvGrpSpPr/>
            <p:nvPr/>
          </p:nvGrpSpPr>
          <p:grpSpPr>
            <a:xfrm>
              <a:off x="0" y="0"/>
              <a:ext cx="10058400" cy="295275"/>
              <a:chOff x="0" y="0"/>
              <a:chExt cx="5486400" cy="295275"/>
            </a:xfrm>
          </p:grpSpPr>
          <p:sp>
            <p:nvSpPr>
              <p:cNvPr id="10" name="Rectangle 9">
                <a:extLst>
                  <a:ext uri="{FF2B5EF4-FFF2-40B4-BE49-F238E27FC236}">
                    <a16:creationId xmlns:a16="http://schemas.microsoft.com/office/drawing/2014/main" id="{82900530-2537-71C4-0180-648A13A89BD8}"/>
                  </a:ext>
                </a:extLst>
              </p:cNvPr>
              <p:cNvSpPr/>
              <p:nvPr/>
            </p:nvSpPr>
            <p:spPr>
              <a:xfrm>
                <a:off x="0" y="0"/>
                <a:ext cx="2743200" cy="29527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BB7BE6E7-2D4D-B2BB-01EE-6B7721BDFACF}"/>
                  </a:ext>
                </a:extLst>
              </p:cNvPr>
              <p:cNvSpPr/>
              <p:nvPr/>
            </p:nvSpPr>
            <p:spPr>
              <a:xfrm>
                <a:off x="2743200" y="0"/>
                <a:ext cx="2743200" cy="2952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9" name="Flowchart: Data 8">
              <a:extLst>
                <a:ext uri="{FF2B5EF4-FFF2-40B4-BE49-F238E27FC236}">
                  <a16:creationId xmlns:a16="http://schemas.microsoft.com/office/drawing/2014/main" id="{25733DDF-9BA5-418D-198F-D624D254B622}"/>
                </a:ext>
              </a:extLst>
            </p:cNvPr>
            <p:cNvSpPr/>
            <p:nvPr/>
          </p:nvSpPr>
          <p:spPr>
            <a:xfrm flipH="1">
              <a:off x="4864247" y="0"/>
              <a:ext cx="329906" cy="295275"/>
            </a:xfrm>
            <a:prstGeom prst="flowChartInputOutpu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2" name="Title Placeholder 1">
            <a:extLst>
              <a:ext uri="{FF2B5EF4-FFF2-40B4-BE49-F238E27FC236}">
                <a16:creationId xmlns:a16="http://schemas.microsoft.com/office/drawing/2014/main" id="{13BD86A9-C0F7-2738-8277-A81C7E34EEB3}"/>
              </a:ext>
            </a:extLst>
          </p:cNvPr>
          <p:cNvSpPr>
            <a:spLocks noGrp="1"/>
          </p:cNvSpPr>
          <p:nvPr>
            <p:ph type="title"/>
          </p:nvPr>
        </p:nvSpPr>
        <p:spPr>
          <a:xfrm>
            <a:off x="838200" y="365126"/>
            <a:ext cx="10515600" cy="962026"/>
          </a:xfrm>
          <a:prstGeom prst="rect">
            <a:avLst/>
          </a:prstGeom>
        </p:spPr>
        <p:txBody>
          <a:bodyPr vert="horz" lIns="91440" tIns="45720" rIns="91440" bIns="45720" rtlCol="0" anchor="b">
            <a:normAutofit/>
          </a:bodyPr>
          <a:lstStyle/>
          <a:p>
            <a:r>
              <a:rPr lang="en-US"/>
              <a:t>Click to edit Master title style</a:t>
            </a:r>
          </a:p>
        </p:txBody>
      </p:sp>
      <p:sp>
        <p:nvSpPr>
          <p:cNvPr id="14" name="Oval 13">
            <a:extLst>
              <a:ext uri="{FF2B5EF4-FFF2-40B4-BE49-F238E27FC236}">
                <a16:creationId xmlns:a16="http://schemas.microsoft.com/office/drawing/2014/main" id="{2B9409FD-7A76-2169-CB2F-63218B300C82}"/>
              </a:ext>
            </a:extLst>
          </p:cNvPr>
          <p:cNvSpPr/>
          <p:nvPr userDrawn="1"/>
        </p:nvSpPr>
        <p:spPr>
          <a:xfrm>
            <a:off x="11346023" y="1265529"/>
            <a:ext cx="485192" cy="48519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6D10BA-04F9-E125-EE1C-39AAC0B3E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FA5145-6AE0-FBDB-2CCF-ED3CA48BD918}"/>
              </a:ext>
            </a:extLst>
          </p:cNvPr>
          <p:cNvSpPr>
            <a:spLocks noGrp="1"/>
          </p:cNvSpPr>
          <p:nvPr>
            <p:ph type="sldNum" sz="quarter" idx="4"/>
          </p:nvPr>
        </p:nvSpPr>
        <p:spPr>
          <a:xfrm>
            <a:off x="11353800" y="1325563"/>
            <a:ext cx="477415" cy="365125"/>
          </a:xfrm>
          <a:prstGeom prst="rect">
            <a:avLst/>
          </a:prstGeom>
        </p:spPr>
        <p:txBody>
          <a:bodyPr vert="horz" lIns="91440" tIns="45720" rIns="91440" bIns="45720" rtlCol="0" anchor="ctr"/>
          <a:lstStyle>
            <a:lvl1pPr algn="ctr">
              <a:defRPr sz="1200">
                <a:solidFill>
                  <a:schemeClr val="tx2"/>
                </a:solidFill>
              </a:defRPr>
            </a:lvl1pPr>
          </a:lstStyle>
          <a:p>
            <a:fld id="{F4108413-13EF-4D5B-8B85-7CA740A5AE81}" type="slidenum">
              <a:rPr lang="en-US" smtClean="0"/>
              <a:pPr/>
              <a:t>‹#›</a:t>
            </a:fld>
            <a:endParaRPr lang="en-US"/>
          </a:p>
        </p:txBody>
      </p:sp>
      <p:pic>
        <p:nvPicPr>
          <p:cNvPr id="13" name="Picture 12" descr="A black background with a black square&#10;&#10;Description automatically generated">
            <a:extLst>
              <a:ext uri="{FF2B5EF4-FFF2-40B4-BE49-F238E27FC236}">
                <a16:creationId xmlns:a16="http://schemas.microsoft.com/office/drawing/2014/main" id="{9482B0FC-E0D6-A7E2-3810-417859D44DB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9557830" y="6310313"/>
            <a:ext cx="1795970" cy="365125"/>
          </a:xfrm>
          <a:prstGeom prst="rect">
            <a:avLst/>
          </a:prstGeom>
        </p:spPr>
      </p:pic>
    </p:spTree>
    <p:extLst>
      <p:ext uri="{BB962C8B-B14F-4D97-AF65-F5344CB8AC3E}">
        <p14:creationId xmlns:p14="http://schemas.microsoft.com/office/powerpoint/2010/main" val="16448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62"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5475-2781-6281-7E18-9ADE254E4B81}"/>
              </a:ext>
            </a:extLst>
          </p:cNvPr>
          <p:cNvSpPr>
            <a:spLocks noGrp="1"/>
          </p:cNvSpPr>
          <p:nvPr>
            <p:ph type="ctrTitle"/>
          </p:nvPr>
        </p:nvSpPr>
        <p:spPr/>
        <p:txBody>
          <a:bodyPr>
            <a:noAutofit/>
          </a:bodyPr>
          <a:lstStyle/>
          <a:p>
            <a:r>
              <a:rPr lang="en-US" sz="4800"/>
              <a:t>Climate Action Plan and Greenhouse Gas Inventories Overview</a:t>
            </a:r>
          </a:p>
        </p:txBody>
      </p:sp>
      <p:sp>
        <p:nvSpPr>
          <p:cNvPr id="3" name="Subtitle 2">
            <a:extLst>
              <a:ext uri="{FF2B5EF4-FFF2-40B4-BE49-F238E27FC236}">
                <a16:creationId xmlns:a16="http://schemas.microsoft.com/office/drawing/2014/main" id="{0968757D-1C45-5D5E-DFF9-D420CA56369E}"/>
              </a:ext>
            </a:extLst>
          </p:cNvPr>
          <p:cNvSpPr>
            <a:spLocks noGrp="1"/>
          </p:cNvSpPr>
          <p:nvPr>
            <p:ph type="subTitle" idx="1"/>
          </p:nvPr>
        </p:nvSpPr>
        <p:spPr/>
        <p:txBody>
          <a:bodyPr/>
          <a:lstStyle/>
          <a:p>
            <a:r>
              <a:rPr lang="en-US"/>
              <a:t>County Council Meeting | August 22, 2023</a:t>
            </a:r>
          </a:p>
        </p:txBody>
      </p:sp>
    </p:spTree>
    <p:extLst>
      <p:ext uri="{BB962C8B-B14F-4D97-AF65-F5344CB8AC3E}">
        <p14:creationId xmlns:p14="http://schemas.microsoft.com/office/powerpoint/2010/main" val="337890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7967-7BC6-34B7-ECE8-C5B3C57A2A9D}"/>
              </a:ext>
            </a:extLst>
          </p:cNvPr>
          <p:cNvSpPr>
            <a:spLocks noGrp="1"/>
          </p:cNvSpPr>
          <p:nvPr>
            <p:ph type="title"/>
          </p:nvPr>
        </p:nvSpPr>
        <p:spPr/>
        <p:txBody>
          <a:bodyPr/>
          <a:lstStyle/>
          <a:p>
            <a:r>
              <a:rPr lang="en-US"/>
              <a:t>Levels of Engagement</a:t>
            </a:r>
          </a:p>
        </p:txBody>
      </p:sp>
      <p:sp>
        <p:nvSpPr>
          <p:cNvPr id="5" name="Slide Number Placeholder 4">
            <a:extLst>
              <a:ext uri="{FF2B5EF4-FFF2-40B4-BE49-F238E27FC236}">
                <a16:creationId xmlns:a16="http://schemas.microsoft.com/office/drawing/2014/main" id="{929B0082-2CC0-4348-7EE7-51697FAC28AF}"/>
              </a:ext>
            </a:extLst>
          </p:cNvPr>
          <p:cNvSpPr>
            <a:spLocks noGrp="1"/>
          </p:cNvSpPr>
          <p:nvPr>
            <p:ph type="sldNum" sz="quarter" idx="12"/>
          </p:nvPr>
        </p:nvSpPr>
        <p:spPr/>
        <p:txBody>
          <a:bodyPr/>
          <a:lstStyle/>
          <a:p>
            <a:fld id="{F4108413-13EF-4D5B-8B85-7CA740A5AE81}" type="slidenum">
              <a:rPr lang="en-US" smtClean="0"/>
              <a:t>10</a:t>
            </a:fld>
            <a:endParaRPr lang="en-US"/>
          </a:p>
        </p:txBody>
      </p:sp>
      <p:graphicFrame>
        <p:nvGraphicFramePr>
          <p:cNvPr id="8" name="Table 7">
            <a:extLst>
              <a:ext uri="{FF2B5EF4-FFF2-40B4-BE49-F238E27FC236}">
                <a16:creationId xmlns:a16="http://schemas.microsoft.com/office/drawing/2014/main" id="{F1F33198-C486-F1E6-EFAB-678130FBC125}"/>
              </a:ext>
            </a:extLst>
          </p:cNvPr>
          <p:cNvGraphicFramePr>
            <a:graphicFrameLocks noGrp="1"/>
          </p:cNvGraphicFramePr>
          <p:nvPr>
            <p:extLst>
              <p:ext uri="{D42A27DB-BD31-4B8C-83A1-F6EECF244321}">
                <p14:modId xmlns:p14="http://schemas.microsoft.com/office/powerpoint/2010/main" val="2736966319"/>
              </p:ext>
            </p:extLst>
          </p:nvPr>
        </p:nvGraphicFramePr>
        <p:xfrm>
          <a:off x="838200" y="1961311"/>
          <a:ext cx="10515600" cy="4001209"/>
        </p:xfrm>
        <a:graphic>
          <a:graphicData uri="http://schemas.openxmlformats.org/drawingml/2006/table">
            <a:tbl>
              <a:tblPr firstRow="1" firstCol="1">
                <a:tableStyleId>{5C22544A-7EE6-4342-B048-85BDC9FD1C3A}</a:tableStyleId>
              </a:tblPr>
              <a:tblGrid>
                <a:gridCol w="2786634">
                  <a:extLst>
                    <a:ext uri="{9D8B030D-6E8A-4147-A177-3AD203B41FA5}">
                      <a16:colId xmlns:a16="http://schemas.microsoft.com/office/drawing/2014/main" val="280560086"/>
                    </a:ext>
                  </a:extLst>
                </a:gridCol>
                <a:gridCol w="2694097">
                  <a:extLst>
                    <a:ext uri="{9D8B030D-6E8A-4147-A177-3AD203B41FA5}">
                      <a16:colId xmlns:a16="http://schemas.microsoft.com/office/drawing/2014/main" val="2674247402"/>
                    </a:ext>
                  </a:extLst>
                </a:gridCol>
                <a:gridCol w="2405969">
                  <a:extLst>
                    <a:ext uri="{9D8B030D-6E8A-4147-A177-3AD203B41FA5}">
                      <a16:colId xmlns:a16="http://schemas.microsoft.com/office/drawing/2014/main" val="2305916208"/>
                    </a:ext>
                  </a:extLst>
                </a:gridCol>
                <a:gridCol w="2628900">
                  <a:extLst>
                    <a:ext uri="{9D8B030D-6E8A-4147-A177-3AD203B41FA5}">
                      <a16:colId xmlns:a16="http://schemas.microsoft.com/office/drawing/2014/main" val="716795421"/>
                    </a:ext>
                  </a:extLst>
                </a:gridCol>
              </a:tblGrid>
              <a:tr h="412773">
                <a:tc>
                  <a:txBody>
                    <a:bodyPr/>
                    <a:lstStyle/>
                    <a:p>
                      <a:pPr marL="0" marR="0">
                        <a:spcBef>
                          <a:spcPts val="0"/>
                        </a:spcBef>
                        <a:spcAft>
                          <a:spcPts val="600"/>
                        </a:spcAft>
                      </a:pPr>
                      <a:r>
                        <a:rPr lang="en-US" sz="1800" kern="0" dirty="0">
                          <a:effectLst/>
                        </a:rPr>
                        <a:t>Inform</a:t>
                      </a:r>
                      <a:endParaRPr lang="en-US" sz="1800" kern="100" dirty="0">
                        <a:effectLst/>
                        <a:latin typeface="Futura PT Book" panose="020B0604020202020204" charset="0"/>
                        <a:ea typeface="Futura PT Book" panose="020B0604020202020204" charset="0"/>
                        <a:cs typeface="Times New Roman" panose="02020603050405020304" pitchFamily="18" charset="0"/>
                      </a:endParaRPr>
                    </a:p>
                  </a:txBody>
                  <a:tcPr marL="67901" marR="67901" marT="0" marB="0"/>
                </a:tc>
                <a:tc>
                  <a:txBody>
                    <a:bodyPr/>
                    <a:lstStyle/>
                    <a:p>
                      <a:pPr marL="0" marR="0">
                        <a:spcBef>
                          <a:spcPts val="0"/>
                        </a:spcBef>
                        <a:spcAft>
                          <a:spcPts val="600"/>
                        </a:spcAft>
                      </a:pPr>
                      <a:r>
                        <a:rPr lang="en-US" sz="1800" kern="0">
                          <a:effectLst/>
                        </a:rPr>
                        <a:t>Consult</a:t>
                      </a:r>
                      <a:endParaRPr lang="en-US" sz="1800" kern="100">
                        <a:effectLst/>
                        <a:latin typeface="Futura PT Book" panose="020B0604020202020204" charset="0"/>
                        <a:ea typeface="Futura PT Book" panose="020B0604020202020204" charset="0"/>
                        <a:cs typeface="Times New Roman" panose="02020603050405020304" pitchFamily="18" charset="0"/>
                      </a:endParaRPr>
                    </a:p>
                  </a:txBody>
                  <a:tcPr marL="67901" marR="67901" marT="0" marB="0"/>
                </a:tc>
                <a:tc>
                  <a:txBody>
                    <a:bodyPr/>
                    <a:lstStyle/>
                    <a:p>
                      <a:pPr marL="0" marR="0">
                        <a:spcBef>
                          <a:spcPts val="0"/>
                        </a:spcBef>
                        <a:spcAft>
                          <a:spcPts val="600"/>
                        </a:spcAft>
                      </a:pPr>
                      <a:r>
                        <a:rPr lang="en-US" sz="1800" kern="0">
                          <a:effectLst/>
                        </a:rPr>
                        <a:t>Involve </a:t>
                      </a:r>
                      <a:endParaRPr lang="en-US" sz="1800" kern="100">
                        <a:effectLst/>
                        <a:latin typeface="Futura PT Book" panose="020B0604020202020204" charset="0"/>
                        <a:ea typeface="Futura PT Book" panose="020B0604020202020204" charset="0"/>
                        <a:cs typeface="Times New Roman" panose="02020603050405020304" pitchFamily="18" charset="0"/>
                      </a:endParaRPr>
                    </a:p>
                  </a:txBody>
                  <a:tcPr marL="67901" marR="67901" marT="0" marB="0"/>
                </a:tc>
                <a:tc>
                  <a:txBody>
                    <a:bodyPr/>
                    <a:lstStyle/>
                    <a:p>
                      <a:pPr marL="0" marR="0">
                        <a:spcBef>
                          <a:spcPts val="0"/>
                        </a:spcBef>
                        <a:spcAft>
                          <a:spcPts val="600"/>
                        </a:spcAft>
                      </a:pPr>
                      <a:r>
                        <a:rPr lang="en-US" sz="1800" kern="0">
                          <a:effectLst/>
                        </a:rPr>
                        <a:t>Collaborate</a:t>
                      </a:r>
                      <a:endParaRPr lang="en-US" sz="1800" kern="100">
                        <a:effectLst/>
                        <a:latin typeface="Futura PT Book" panose="020B0604020202020204" charset="0"/>
                        <a:ea typeface="Futura PT Book" panose="020B0604020202020204" charset="0"/>
                        <a:cs typeface="Times New Roman" panose="02020603050405020304" pitchFamily="18" charset="0"/>
                      </a:endParaRPr>
                    </a:p>
                  </a:txBody>
                  <a:tcPr marL="67901" marR="67901" marT="0" marB="0"/>
                </a:tc>
                <a:extLst>
                  <a:ext uri="{0D108BD9-81ED-4DB2-BD59-A6C34878D82A}">
                    <a16:rowId xmlns:a16="http://schemas.microsoft.com/office/drawing/2014/main" val="3966567861"/>
                  </a:ext>
                </a:extLst>
              </a:tr>
              <a:tr h="1322197">
                <a:tc>
                  <a:txBody>
                    <a:bodyPr/>
                    <a:lstStyle/>
                    <a:p>
                      <a:pPr marL="0" marR="0">
                        <a:spcBef>
                          <a:spcPts val="0"/>
                        </a:spcBef>
                        <a:spcAft>
                          <a:spcPts val="0"/>
                        </a:spcAft>
                      </a:pPr>
                      <a:r>
                        <a:rPr lang="en-US" sz="1600" b="0">
                          <a:solidFill>
                            <a:sysClr val="windowText" lastClr="000000"/>
                          </a:solidFill>
                          <a:effectLst/>
                        </a:rPr>
                        <a:t>Educate members of the group about the rationale for the project or decision; how it fits with County goals and policies; issues being considered, areas of choice or where input is needed.</a:t>
                      </a:r>
                      <a:endParaRPr lang="en-US" sz="1100" b="0">
                        <a:solidFill>
                          <a:sysClr val="windowText" lastClr="000000"/>
                        </a:solidFill>
                        <a:effectLst/>
                        <a:latin typeface="Futura-Bold"/>
                        <a:ea typeface="Futura PT Book" panose="020B0604020202020204" charset="0"/>
                        <a:cs typeface="Times New Roman" panose="02020603050405020304" pitchFamily="18" charset="0"/>
                      </a:endParaRPr>
                    </a:p>
                  </a:txBody>
                  <a:tcPr marL="67901" marR="67901" marT="0" marB="0">
                    <a:solidFill>
                      <a:srgbClr val="EFE8E8"/>
                    </a:solidFill>
                  </a:tcPr>
                </a:tc>
                <a:tc>
                  <a:txBody>
                    <a:bodyPr/>
                    <a:lstStyle/>
                    <a:p>
                      <a:pPr marL="0" marR="0">
                        <a:spcBef>
                          <a:spcPts val="0"/>
                        </a:spcBef>
                        <a:spcAft>
                          <a:spcPts val="0"/>
                        </a:spcAft>
                      </a:pPr>
                      <a:r>
                        <a:rPr lang="en-US" sz="1600">
                          <a:effectLst/>
                        </a:rPr>
                        <a:t>Gather information and ask for feedback from group to better inform the County’s work on the project.</a:t>
                      </a:r>
                      <a:endParaRPr lang="en-US" sz="1100" b="1">
                        <a:solidFill>
                          <a:srgbClr val="FFFFFF"/>
                        </a:solidFill>
                        <a:effectLst/>
                        <a:latin typeface="Futura-Bold"/>
                        <a:ea typeface="Futura PT Book" panose="020B0604020202020204" charset="0"/>
                        <a:cs typeface="Times New Roman" panose="02020603050405020304" pitchFamily="18" charset="0"/>
                      </a:endParaRPr>
                    </a:p>
                  </a:txBody>
                  <a:tcPr marL="67901" marR="67901" marT="0" marB="0">
                    <a:solidFill>
                      <a:srgbClr val="EFE8E8"/>
                    </a:solidFill>
                  </a:tcPr>
                </a:tc>
                <a:tc>
                  <a:txBody>
                    <a:bodyPr/>
                    <a:lstStyle/>
                    <a:p>
                      <a:pPr marL="0" marR="0">
                        <a:spcBef>
                          <a:spcPts val="0"/>
                        </a:spcBef>
                        <a:spcAft>
                          <a:spcPts val="0"/>
                        </a:spcAft>
                      </a:pPr>
                      <a:r>
                        <a:rPr lang="en-US" sz="1600">
                          <a:effectLst/>
                        </a:rPr>
                        <a:t>Work directly and consistently with group to ensure their concerns are understood and considered in the County’s planning process.</a:t>
                      </a:r>
                      <a:endParaRPr lang="en-US" sz="1100" b="1">
                        <a:solidFill>
                          <a:srgbClr val="FFFFFF"/>
                        </a:solidFill>
                        <a:effectLst/>
                        <a:latin typeface="Futura-Bold"/>
                        <a:ea typeface="Futura PT Book" panose="020B0604020202020204" charset="0"/>
                        <a:cs typeface="Times New Roman" panose="02020603050405020304" pitchFamily="18" charset="0"/>
                      </a:endParaRPr>
                    </a:p>
                  </a:txBody>
                  <a:tcPr marL="67901" marR="67901" marT="0" marB="0"/>
                </a:tc>
                <a:tc>
                  <a:txBody>
                    <a:bodyPr/>
                    <a:lstStyle/>
                    <a:p>
                      <a:pPr marL="0" marR="0">
                        <a:spcBef>
                          <a:spcPts val="0"/>
                        </a:spcBef>
                        <a:spcAft>
                          <a:spcPts val="0"/>
                        </a:spcAft>
                      </a:pPr>
                      <a:r>
                        <a:rPr lang="en-US" sz="1600">
                          <a:effectLst/>
                        </a:rPr>
                        <a:t>Create a partnership to work along with the County in developing and implementing the planning process or project.</a:t>
                      </a:r>
                      <a:endParaRPr lang="en-US" sz="1100" b="1">
                        <a:solidFill>
                          <a:srgbClr val="FFFFFF"/>
                        </a:solidFill>
                        <a:effectLst/>
                        <a:latin typeface="Futura-Bold"/>
                        <a:ea typeface="Futura PT Book" panose="020B0604020202020204" charset="0"/>
                        <a:cs typeface="Times New Roman" panose="02020603050405020304" pitchFamily="18" charset="0"/>
                      </a:endParaRPr>
                    </a:p>
                  </a:txBody>
                  <a:tcPr marL="67901" marR="67901" marT="0" marB="0"/>
                </a:tc>
                <a:extLst>
                  <a:ext uri="{0D108BD9-81ED-4DB2-BD59-A6C34878D82A}">
                    <a16:rowId xmlns:a16="http://schemas.microsoft.com/office/drawing/2014/main" val="516578239"/>
                  </a:ext>
                </a:extLst>
              </a:tr>
              <a:tr h="264439">
                <a:tc gridSpan="4">
                  <a:txBody>
                    <a:bodyPr/>
                    <a:lstStyle/>
                    <a:p>
                      <a:pPr marL="0" marR="0" algn="ctr">
                        <a:spcBef>
                          <a:spcPts val="0"/>
                        </a:spcBef>
                        <a:spcAft>
                          <a:spcPts val="0"/>
                        </a:spcAft>
                      </a:pPr>
                      <a:r>
                        <a:rPr lang="en-US" sz="1800">
                          <a:effectLst/>
                        </a:rPr>
                        <a:t>Activities</a:t>
                      </a:r>
                      <a:endParaRPr lang="en-US" sz="1800" b="1">
                        <a:solidFill>
                          <a:srgbClr val="FFFFFF"/>
                        </a:solidFill>
                        <a:effectLst/>
                        <a:latin typeface="Futura-Bold"/>
                        <a:ea typeface="Futura PT Book" panose="020B0604020202020204" charset="0"/>
                        <a:cs typeface="Times New Roman" panose="02020603050405020304" pitchFamily="18" charset="0"/>
                      </a:endParaRPr>
                    </a:p>
                  </a:txBody>
                  <a:tcPr marL="67901" marR="67901"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0623489"/>
                  </a:ext>
                </a:extLst>
              </a:tr>
              <a:tr h="1851076">
                <a:tc>
                  <a:txBody>
                    <a:bodyPr/>
                    <a:lstStyle/>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Social media</a:t>
                      </a:r>
                    </a:p>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Emails/newsletters</a:t>
                      </a:r>
                    </a:p>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Presentations</a:t>
                      </a:r>
                    </a:p>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Factsheets</a:t>
                      </a:r>
                    </a:p>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Council/Board meetings</a:t>
                      </a:r>
                    </a:p>
                    <a:p>
                      <a:pPr marL="342900" marR="0" lvl="0" indent="-342900">
                        <a:spcBef>
                          <a:spcPts val="0"/>
                        </a:spcBef>
                        <a:spcAft>
                          <a:spcPts val="0"/>
                        </a:spcAft>
                        <a:buClr>
                          <a:srgbClr val="9B302F"/>
                        </a:buClr>
                        <a:buFont typeface="Symbol" panose="05050102010706020507" pitchFamily="18" charset="2"/>
                        <a:buChar char=""/>
                      </a:pPr>
                      <a:r>
                        <a:rPr lang="en-US" sz="1600" b="0">
                          <a:solidFill>
                            <a:sysClr val="windowText" lastClr="000000"/>
                          </a:solidFill>
                          <a:effectLst/>
                        </a:rPr>
                        <a:t>Meetings with staff and email updates</a:t>
                      </a:r>
                      <a:endParaRPr lang="en-US" sz="1600" b="0">
                        <a:solidFill>
                          <a:sysClr val="windowText" lastClr="000000"/>
                        </a:solidFill>
                        <a:effectLst/>
                        <a:latin typeface="Futura PT Book" panose="020B0604020202020204" charset="0"/>
                        <a:ea typeface="PMingLiU" panose="02020500000000000000" pitchFamily="18" charset="-120"/>
                        <a:cs typeface="Times New Roman" panose="02020603050405020304" pitchFamily="18" charset="0"/>
                      </a:endParaRPr>
                    </a:p>
                  </a:txBody>
                  <a:tcPr marL="67901" marR="67901" marT="0" marB="0">
                    <a:solidFill>
                      <a:srgbClr val="EFE8E8"/>
                    </a:solidFill>
                  </a:tcPr>
                </a:tc>
                <a:tc>
                  <a:txBody>
                    <a:bodyPr/>
                    <a:lstStyle/>
                    <a:p>
                      <a:pPr marL="342900" marR="0" lvl="0" indent="-342900">
                        <a:spcBef>
                          <a:spcPts val="0"/>
                        </a:spcBef>
                        <a:spcAft>
                          <a:spcPts val="0"/>
                        </a:spcAft>
                        <a:buClr>
                          <a:srgbClr val="9B302F"/>
                        </a:buClr>
                        <a:buFont typeface="Symbol" panose="05050102010706020507" pitchFamily="18" charset="2"/>
                        <a:buChar char=""/>
                      </a:pPr>
                      <a:r>
                        <a:rPr lang="en-US" sz="1600">
                          <a:effectLst/>
                        </a:rPr>
                        <a:t>Online community survey</a:t>
                      </a:r>
                    </a:p>
                    <a:p>
                      <a:pPr marL="342900" marR="0" lvl="0" indent="-342900">
                        <a:spcBef>
                          <a:spcPts val="0"/>
                        </a:spcBef>
                        <a:spcAft>
                          <a:spcPts val="0"/>
                        </a:spcAft>
                        <a:buClr>
                          <a:srgbClr val="9B302F"/>
                        </a:buClr>
                        <a:buFont typeface="Symbol" panose="05050102010706020507" pitchFamily="18" charset="2"/>
                        <a:buChar char=""/>
                      </a:pPr>
                      <a:r>
                        <a:rPr lang="en-US" sz="1600">
                          <a:effectLst/>
                        </a:rPr>
                        <a:t>Online public feedback platform</a:t>
                      </a:r>
                    </a:p>
                    <a:p>
                      <a:pPr marL="342900" marR="0" lvl="0" indent="-342900">
                        <a:spcBef>
                          <a:spcPts val="0"/>
                        </a:spcBef>
                        <a:spcAft>
                          <a:spcPts val="0"/>
                        </a:spcAft>
                        <a:buClr>
                          <a:srgbClr val="9B302F"/>
                        </a:buClr>
                        <a:buFont typeface="Symbol" panose="05050102010706020507" pitchFamily="18" charset="2"/>
                        <a:buChar char=""/>
                      </a:pPr>
                      <a:r>
                        <a:rPr lang="en-US" sz="1600">
                          <a:effectLst/>
                        </a:rPr>
                        <a:t>Focus groups/ interviews</a:t>
                      </a:r>
                    </a:p>
                    <a:p>
                      <a:pPr marL="342900" marR="0" lvl="0" indent="-342900">
                        <a:spcBef>
                          <a:spcPts val="0"/>
                        </a:spcBef>
                        <a:spcAft>
                          <a:spcPts val="0"/>
                        </a:spcAft>
                        <a:buClr>
                          <a:srgbClr val="9B302F"/>
                        </a:buClr>
                        <a:buFont typeface="Symbol" panose="05050102010706020507" pitchFamily="18" charset="2"/>
                        <a:buChar char=""/>
                      </a:pPr>
                      <a:r>
                        <a:rPr lang="en-US" sz="1600">
                          <a:effectLst/>
                        </a:rPr>
                        <a:t>Interactive posterboards</a:t>
                      </a:r>
                    </a:p>
                    <a:p>
                      <a:pPr marL="342900" marR="0" lvl="0" indent="-342900">
                        <a:spcBef>
                          <a:spcPts val="0"/>
                        </a:spcBef>
                        <a:spcAft>
                          <a:spcPts val="0"/>
                        </a:spcAft>
                        <a:buClr>
                          <a:srgbClr val="9B302F"/>
                        </a:buClr>
                        <a:buFont typeface="Symbol" panose="05050102010706020507" pitchFamily="18" charset="2"/>
                        <a:buChar char=""/>
                      </a:pPr>
                      <a:r>
                        <a:rPr lang="en-US" sz="1600">
                          <a:effectLst/>
                        </a:rPr>
                        <a:t>Pop-up events</a:t>
                      </a:r>
                    </a:p>
                    <a:p>
                      <a:pPr marL="342900" marR="0" lvl="0" indent="-342900">
                        <a:spcBef>
                          <a:spcPts val="0"/>
                        </a:spcBef>
                        <a:spcAft>
                          <a:spcPts val="0"/>
                        </a:spcAft>
                        <a:buClr>
                          <a:srgbClr val="9B302F"/>
                        </a:buClr>
                        <a:buFont typeface="Symbol" panose="05050102010706020507" pitchFamily="18" charset="2"/>
                        <a:buChar char=""/>
                      </a:pPr>
                      <a:r>
                        <a:rPr lang="en-US" sz="1600">
                          <a:effectLst/>
                        </a:rPr>
                        <a:t>Council/Board meetings</a:t>
                      </a:r>
                      <a:endParaRPr lang="en-US" sz="1600">
                        <a:solidFill>
                          <a:srgbClr val="595959"/>
                        </a:solidFill>
                        <a:effectLst/>
                        <a:latin typeface="Futura PT Book" panose="020B0604020202020204" charset="0"/>
                        <a:ea typeface="PMingLiU" panose="02020500000000000000" pitchFamily="18" charset="-120"/>
                        <a:cs typeface="Times New Roman" panose="02020603050405020304" pitchFamily="18" charset="0"/>
                      </a:endParaRPr>
                    </a:p>
                  </a:txBody>
                  <a:tcPr marL="67901" marR="67901" marT="0" marB="0"/>
                </a:tc>
                <a:tc>
                  <a:txBody>
                    <a:bodyPr/>
                    <a:lstStyle/>
                    <a:p>
                      <a:pPr marL="342900" marR="0" lvl="0" indent="-342900">
                        <a:spcBef>
                          <a:spcPts val="0"/>
                        </a:spcBef>
                        <a:spcAft>
                          <a:spcPts val="0"/>
                        </a:spcAft>
                        <a:buClr>
                          <a:srgbClr val="9B302F"/>
                        </a:buClr>
                        <a:buFont typeface="Symbol" panose="05050102010706020507" pitchFamily="18" charset="2"/>
                        <a:buChar char=""/>
                      </a:pPr>
                      <a:r>
                        <a:rPr lang="en-US" sz="1600">
                          <a:effectLst/>
                        </a:rPr>
                        <a:t>Interactive community workshops</a:t>
                      </a:r>
                    </a:p>
                    <a:p>
                      <a:pPr marL="342900" marR="0" lvl="0" indent="-342900">
                        <a:spcBef>
                          <a:spcPts val="0"/>
                        </a:spcBef>
                        <a:spcAft>
                          <a:spcPts val="0"/>
                        </a:spcAft>
                        <a:buClr>
                          <a:srgbClr val="9B302F"/>
                        </a:buClr>
                        <a:buFont typeface="Symbol" panose="05050102010706020507" pitchFamily="18" charset="2"/>
                        <a:buChar char=""/>
                      </a:pPr>
                      <a:r>
                        <a:rPr lang="en-US" sz="1600">
                          <a:effectLst/>
                        </a:rPr>
                        <a:t>Focus groups/ interviews</a:t>
                      </a:r>
                    </a:p>
                    <a:p>
                      <a:pPr marL="342900" marR="0" lvl="0" indent="-342900">
                        <a:spcBef>
                          <a:spcPts val="0"/>
                        </a:spcBef>
                        <a:spcAft>
                          <a:spcPts val="0"/>
                        </a:spcAft>
                        <a:buClr>
                          <a:srgbClr val="9B302F"/>
                        </a:buClr>
                        <a:buFont typeface="Symbol" panose="05050102010706020507" pitchFamily="18" charset="2"/>
                        <a:buChar char=""/>
                      </a:pPr>
                      <a:r>
                        <a:rPr lang="en-US" sz="1600">
                          <a:effectLst/>
                        </a:rPr>
                        <a:t>Council/Board meetings</a:t>
                      </a:r>
                      <a:endParaRPr lang="en-US" sz="1600">
                        <a:solidFill>
                          <a:srgbClr val="595959"/>
                        </a:solidFill>
                        <a:effectLst/>
                        <a:latin typeface="Futura PT Book" panose="020B0604020202020204" charset="0"/>
                        <a:ea typeface="PMingLiU" panose="02020500000000000000" pitchFamily="18" charset="-120"/>
                        <a:cs typeface="Times New Roman" panose="02020603050405020304" pitchFamily="18" charset="0"/>
                      </a:endParaRPr>
                    </a:p>
                  </a:txBody>
                  <a:tcPr marL="67901" marR="67901" marT="0" marB="0"/>
                </a:tc>
                <a:tc>
                  <a:txBody>
                    <a:bodyPr/>
                    <a:lstStyle/>
                    <a:p>
                      <a:pPr marL="342900" marR="0" lvl="0" indent="-342900">
                        <a:spcBef>
                          <a:spcPts val="0"/>
                        </a:spcBef>
                        <a:spcAft>
                          <a:spcPts val="0"/>
                        </a:spcAft>
                        <a:buClr>
                          <a:srgbClr val="9B302F"/>
                        </a:buClr>
                        <a:buFont typeface="Symbol" panose="05050102010706020507" pitchFamily="18" charset="2"/>
                        <a:buChar char=""/>
                      </a:pPr>
                      <a:r>
                        <a:rPr lang="en-US" sz="1600" dirty="0">
                          <a:effectLst/>
                        </a:rPr>
                        <a:t>Regular stakeholder group meetings</a:t>
                      </a:r>
                      <a:endParaRPr lang="en-US" sz="1600" dirty="0">
                        <a:solidFill>
                          <a:srgbClr val="595959"/>
                        </a:solidFill>
                        <a:effectLst/>
                        <a:latin typeface="Futura PT Book" panose="020B0604020202020204" charset="0"/>
                        <a:ea typeface="PMingLiU" panose="02020500000000000000" pitchFamily="18" charset="-120"/>
                        <a:cs typeface="Times New Roman" panose="02020603050405020304" pitchFamily="18" charset="0"/>
                      </a:endParaRPr>
                    </a:p>
                  </a:txBody>
                  <a:tcPr marL="67901" marR="67901" marT="0" marB="0"/>
                </a:tc>
                <a:extLst>
                  <a:ext uri="{0D108BD9-81ED-4DB2-BD59-A6C34878D82A}">
                    <a16:rowId xmlns:a16="http://schemas.microsoft.com/office/drawing/2014/main" val="1556035063"/>
                  </a:ext>
                </a:extLst>
              </a:tr>
            </a:tbl>
          </a:graphicData>
        </a:graphic>
      </p:graphicFrame>
    </p:spTree>
    <p:extLst>
      <p:ext uri="{BB962C8B-B14F-4D97-AF65-F5344CB8AC3E}">
        <p14:creationId xmlns:p14="http://schemas.microsoft.com/office/powerpoint/2010/main" val="3248815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0A1E9-37CE-966D-570B-8CF11C9311AD}"/>
              </a:ext>
            </a:extLst>
          </p:cNvPr>
          <p:cNvSpPr>
            <a:spLocks noGrp="1"/>
          </p:cNvSpPr>
          <p:nvPr>
            <p:ph type="title"/>
          </p:nvPr>
        </p:nvSpPr>
        <p:spPr>
          <a:xfrm>
            <a:off x="838200" y="365126"/>
            <a:ext cx="10515600" cy="962026"/>
          </a:xfrm>
        </p:spPr>
        <p:txBody>
          <a:bodyPr anchor="b">
            <a:normAutofit/>
          </a:bodyPr>
          <a:lstStyle/>
          <a:p>
            <a:r>
              <a:rPr lang="en-US"/>
              <a:t>Phases of Engagement</a:t>
            </a:r>
          </a:p>
        </p:txBody>
      </p:sp>
      <p:graphicFrame>
        <p:nvGraphicFramePr>
          <p:cNvPr id="4" name="Diagram 3">
            <a:extLst>
              <a:ext uri="{FF2B5EF4-FFF2-40B4-BE49-F238E27FC236}">
                <a16:creationId xmlns:a16="http://schemas.microsoft.com/office/drawing/2014/main" id="{B5908385-B368-8D9E-B7AE-018F59893223}"/>
              </a:ext>
            </a:extLst>
          </p:cNvPr>
          <p:cNvGraphicFramePr/>
          <p:nvPr>
            <p:extLst>
              <p:ext uri="{D42A27DB-BD31-4B8C-83A1-F6EECF244321}">
                <p14:modId xmlns:p14="http://schemas.microsoft.com/office/powerpoint/2010/main" val="31168992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2CC1132-182C-4FD6-EE15-D1B3EA438D6D}"/>
              </a:ext>
            </a:extLst>
          </p:cNvPr>
          <p:cNvSpPr>
            <a:spLocks noGrp="1"/>
          </p:cNvSpPr>
          <p:nvPr>
            <p:ph type="sldNum" sz="quarter" idx="12"/>
          </p:nvPr>
        </p:nvSpPr>
        <p:spPr/>
        <p:txBody>
          <a:bodyPr/>
          <a:lstStyle/>
          <a:p>
            <a:fld id="{F4108413-13EF-4D5B-8B85-7CA740A5AE81}" type="slidenum">
              <a:rPr lang="en-US" smtClean="0"/>
              <a:t>11</a:t>
            </a:fld>
            <a:endParaRPr lang="en-US"/>
          </a:p>
        </p:txBody>
      </p:sp>
      <p:sp>
        <p:nvSpPr>
          <p:cNvPr id="5" name="Star: 5 Points 4">
            <a:extLst>
              <a:ext uri="{FF2B5EF4-FFF2-40B4-BE49-F238E27FC236}">
                <a16:creationId xmlns:a16="http://schemas.microsoft.com/office/drawing/2014/main" id="{1F081F93-F2BB-E8AD-692F-A5E3A8C4E2A0}"/>
              </a:ext>
            </a:extLst>
          </p:cNvPr>
          <p:cNvSpPr/>
          <p:nvPr/>
        </p:nvSpPr>
        <p:spPr>
          <a:xfrm>
            <a:off x="585979" y="4848202"/>
            <a:ext cx="252221" cy="260595"/>
          </a:xfrm>
          <a:prstGeom prst="star5">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83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EDF9-E100-DCEB-AFC0-C14FA27961E1}"/>
              </a:ext>
            </a:extLst>
          </p:cNvPr>
          <p:cNvSpPr>
            <a:spLocks noGrp="1"/>
          </p:cNvSpPr>
          <p:nvPr>
            <p:ph type="title"/>
          </p:nvPr>
        </p:nvSpPr>
        <p:spPr>
          <a:xfrm>
            <a:off x="838200" y="365126"/>
            <a:ext cx="10515600" cy="962026"/>
          </a:xfrm>
        </p:spPr>
        <p:txBody>
          <a:bodyPr anchor="b">
            <a:normAutofit fontScale="90000"/>
          </a:bodyPr>
          <a:lstStyle/>
          <a:p>
            <a:r>
              <a:rPr lang="en-US"/>
              <a:t>Phase 1: Raising Profile and Visioning</a:t>
            </a:r>
          </a:p>
        </p:txBody>
      </p:sp>
      <p:graphicFrame>
        <p:nvGraphicFramePr>
          <p:cNvPr id="4" name="Content Placeholder 2">
            <a:extLst>
              <a:ext uri="{FF2B5EF4-FFF2-40B4-BE49-F238E27FC236}">
                <a16:creationId xmlns:a16="http://schemas.microsoft.com/office/drawing/2014/main" id="{A742290C-2ECD-F87C-5131-19C5E07360CB}"/>
              </a:ext>
            </a:extLst>
          </p:cNvPr>
          <p:cNvGraphicFramePr>
            <a:graphicFrameLocks/>
          </p:cNvGraphicFramePr>
          <p:nvPr>
            <p:extLst>
              <p:ext uri="{D42A27DB-BD31-4B8C-83A1-F6EECF244321}">
                <p14:modId xmlns:p14="http://schemas.microsoft.com/office/powerpoint/2010/main" val="3687255541"/>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4984510-52CD-81A0-07CF-6CAB8D3C6C1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36187" y="2339237"/>
            <a:ext cx="4979548" cy="3324113"/>
          </a:xfrm>
          <a:prstGeom prst="rect">
            <a:avLst/>
          </a:prstGeom>
        </p:spPr>
      </p:pic>
      <p:sp>
        <p:nvSpPr>
          <p:cNvPr id="3" name="Slide Number Placeholder 2">
            <a:extLst>
              <a:ext uri="{FF2B5EF4-FFF2-40B4-BE49-F238E27FC236}">
                <a16:creationId xmlns:a16="http://schemas.microsoft.com/office/drawing/2014/main" id="{1675A8E4-82A8-AE7E-102F-8DF3D9920408}"/>
              </a:ext>
            </a:extLst>
          </p:cNvPr>
          <p:cNvSpPr>
            <a:spLocks noGrp="1"/>
          </p:cNvSpPr>
          <p:nvPr>
            <p:ph type="sldNum" sz="quarter" idx="12"/>
          </p:nvPr>
        </p:nvSpPr>
        <p:spPr/>
        <p:txBody>
          <a:bodyPr/>
          <a:lstStyle/>
          <a:p>
            <a:fld id="{F4108413-13EF-4D5B-8B85-7CA740A5AE81}" type="slidenum">
              <a:rPr lang="en-US" smtClean="0"/>
              <a:t>12</a:t>
            </a:fld>
            <a:endParaRPr lang="en-US"/>
          </a:p>
        </p:txBody>
      </p:sp>
    </p:spTree>
    <p:extLst>
      <p:ext uri="{BB962C8B-B14F-4D97-AF65-F5344CB8AC3E}">
        <p14:creationId xmlns:p14="http://schemas.microsoft.com/office/powerpoint/2010/main" val="75667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EDF9-E100-DCEB-AFC0-C14FA27961E1}"/>
              </a:ext>
            </a:extLst>
          </p:cNvPr>
          <p:cNvSpPr>
            <a:spLocks noGrp="1"/>
          </p:cNvSpPr>
          <p:nvPr>
            <p:ph type="title"/>
          </p:nvPr>
        </p:nvSpPr>
        <p:spPr>
          <a:xfrm>
            <a:off x="838200" y="365126"/>
            <a:ext cx="10515600" cy="962026"/>
          </a:xfrm>
        </p:spPr>
        <p:txBody>
          <a:bodyPr anchor="b">
            <a:normAutofit/>
          </a:bodyPr>
          <a:lstStyle/>
          <a:p>
            <a:r>
              <a:rPr lang="en-US"/>
              <a:t>Phase 2: Collaborative Planning</a:t>
            </a:r>
          </a:p>
        </p:txBody>
      </p:sp>
      <p:graphicFrame>
        <p:nvGraphicFramePr>
          <p:cNvPr id="4" name="Content Placeholder 2">
            <a:extLst>
              <a:ext uri="{FF2B5EF4-FFF2-40B4-BE49-F238E27FC236}">
                <a16:creationId xmlns:a16="http://schemas.microsoft.com/office/drawing/2014/main" id="{A742290C-2ECD-F87C-5131-19C5E07360CB}"/>
              </a:ext>
            </a:extLst>
          </p:cNvPr>
          <p:cNvGraphicFramePr>
            <a:graphicFrameLocks/>
          </p:cNvGraphicFramePr>
          <p:nvPr>
            <p:extLst>
              <p:ext uri="{D42A27DB-BD31-4B8C-83A1-F6EECF244321}">
                <p14:modId xmlns:p14="http://schemas.microsoft.com/office/powerpoint/2010/main" val="90492863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FE41438-CA80-6DB8-102D-8F92E9B0F30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98429" y="2113205"/>
            <a:ext cx="5042648" cy="3781986"/>
          </a:xfrm>
          <a:prstGeom prst="rect">
            <a:avLst/>
          </a:prstGeom>
        </p:spPr>
      </p:pic>
      <p:sp>
        <p:nvSpPr>
          <p:cNvPr id="3" name="Slide Number Placeholder 2">
            <a:extLst>
              <a:ext uri="{FF2B5EF4-FFF2-40B4-BE49-F238E27FC236}">
                <a16:creationId xmlns:a16="http://schemas.microsoft.com/office/drawing/2014/main" id="{8E76A0C4-FB68-A4DA-5504-49B7707398EE}"/>
              </a:ext>
            </a:extLst>
          </p:cNvPr>
          <p:cNvSpPr>
            <a:spLocks noGrp="1"/>
          </p:cNvSpPr>
          <p:nvPr>
            <p:ph type="sldNum" sz="quarter" idx="12"/>
          </p:nvPr>
        </p:nvSpPr>
        <p:spPr/>
        <p:txBody>
          <a:bodyPr/>
          <a:lstStyle/>
          <a:p>
            <a:fld id="{F4108413-13EF-4D5B-8B85-7CA740A5AE81}" type="slidenum">
              <a:rPr lang="en-US" smtClean="0"/>
              <a:t>13</a:t>
            </a:fld>
            <a:endParaRPr lang="en-US"/>
          </a:p>
        </p:txBody>
      </p:sp>
    </p:spTree>
    <p:extLst>
      <p:ext uri="{BB962C8B-B14F-4D97-AF65-F5344CB8AC3E}">
        <p14:creationId xmlns:p14="http://schemas.microsoft.com/office/powerpoint/2010/main" val="1503611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EDF9-E100-DCEB-AFC0-C14FA27961E1}"/>
              </a:ext>
            </a:extLst>
          </p:cNvPr>
          <p:cNvSpPr>
            <a:spLocks noGrp="1"/>
          </p:cNvSpPr>
          <p:nvPr>
            <p:ph type="title"/>
          </p:nvPr>
        </p:nvSpPr>
        <p:spPr>
          <a:xfrm>
            <a:off x="838200" y="365126"/>
            <a:ext cx="10515600" cy="962026"/>
          </a:xfrm>
        </p:spPr>
        <p:txBody>
          <a:bodyPr anchor="b">
            <a:normAutofit fontScale="90000"/>
          </a:bodyPr>
          <a:lstStyle/>
          <a:p>
            <a:r>
              <a:rPr lang="en-US"/>
              <a:t>Phase 3: Refinement &amp; Implementation Transition</a:t>
            </a:r>
          </a:p>
        </p:txBody>
      </p:sp>
      <p:graphicFrame>
        <p:nvGraphicFramePr>
          <p:cNvPr id="4" name="Content Placeholder 2">
            <a:extLst>
              <a:ext uri="{FF2B5EF4-FFF2-40B4-BE49-F238E27FC236}">
                <a16:creationId xmlns:a16="http://schemas.microsoft.com/office/drawing/2014/main" id="{A742290C-2ECD-F87C-5131-19C5E07360CB}"/>
              </a:ext>
            </a:extLst>
          </p:cNvPr>
          <p:cNvGraphicFramePr>
            <a:graphicFrameLocks/>
          </p:cNvGraphicFramePr>
          <p:nvPr>
            <p:extLst>
              <p:ext uri="{D42A27DB-BD31-4B8C-83A1-F6EECF244321}">
                <p14:modId xmlns:p14="http://schemas.microsoft.com/office/powerpoint/2010/main" val="427036658"/>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2CB1957-3EEE-F474-4EED-1AB7B74A0187}"/>
              </a:ext>
            </a:extLst>
          </p:cNvPr>
          <p:cNvSpPr>
            <a:spLocks noGrp="1"/>
          </p:cNvSpPr>
          <p:nvPr>
            <p:ph type="sldNum" sz="quarter" idx="12"/>
          </p:nvPr>
        </p:nvSpPr>
        <p:spPr/>
        <p:txBody>
          <a:bodyPr/>
          <a:lstStyle/>
          <a:p>
            <a:fld id="{F4108413-13EF-4D5B-8B85-7CA740A5AE81}" type="slidenum">
              <a:rPr lang="en-US" smtClean="0"/>
              <a:t>14</a:t>
            </a:fld>
            <a:endParaRPr lang="en-US"/>
          </a:p>
        </p:txBody>
      </p:sp>
      <p:pic>
        <p:nvPicPr>
          <p:cNvPr id="31" name="Picture 31" descr="A landscape with a river and mountains&#10;&#10;Description automatically generated">
            <a:extLst>
              <a:ext uri="{FF2B5EF4-FFF2-40B4-BE49-F238E27FC236}">
                <a16:creationId xmlns:a16="http://schemas.microsoft.com/office/drawing/2014/main" id="{ECFDD5EA-A5E4-EBE5-5AD5-6C69112DA0A4}"/>
              </a:ext>
            </a:extLst>
          </p:cNvPr>
          <p:cNvPicPr>
            <a:picLocks noChangeAspect="1"/>
          </p:cNvPicPr>
          <p:nvPr/>
        </p:nvPicPr>
        <p:blipFill>
          <a:blip r:embed="rId8"/>
          <a:stretch>
            <a:fillRect/>
          </a:stretch>
        </p:blipFill>
        <p:spPr>
          <a:xfrm>
            <a:off x="6649615" y="2018957"/>
            <a:ext cx="5181600" cy="3886200"/>
          </a:xfrm>
          <a:prstGeom prst="rect">
            <a:avLst/>
          </a:prstGeom>
        </p:spPr>
      </p:pic>
    </p:spTree>
    <p:extLst>
      <p:ext uri="{BB962C8B-B14F-4D97-AF65-F5344CB8AC3E}">
        <p14:creationId xmlns:p14="http://schemas.microsoft.com/office/powerpoint/2010/main" val="1859040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D7AA4-3C47-53AB-59A2-4CDF126FFAF5}"/>
              </a:ext>
            </a:extLst>
          </p:cNvPr>
          <p:cNvSpPr>
            <a:spLocks noGrp="1"/>
          </p:cNvSpPr>
          <p:nvPr>
            <p:ph type="ctrTitle"/>
          </p:nvPr>
        </p:nvSpPr>
        <p:spPr/>
        <p:txBody>
          <a:bodyPr/>
          <a:lstStyle/>
          <a:p>
            <a:r>
              <a:rPr lang="en-US"/>
              <a:t>GHG Inventories</a:t>
            </a:r>
          </a:p>
        </p:txBody>
      </p:sp>
    </p:spTree>
    <p:extLst>
      <p:ext uri="{BB962C8B-B14F-4D97-AF65-F5344CB8AC3E}">
        <p14:creationId xmlns:p14="http://schemas.microsoft.com/office/powerpoint/2010/main" val="298071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2964-0D56-CC05-F8FB-BD8320099E37}"/>
              </a:ext>
            </a:extLst>
          </p:cNvPr>
          <p:cNvSpPr>
            <a:spLocks noGrp="1"/>
          </p:cNvSpPr>
          <p:nvPr>
            <p:ph type="title"/>
          </p:nvPr>
        </p:nvSpPr>
        <p:spPr>
          <a:xfrm>
            <a:off x="838200" y="365126"/>
            <a:ext cx="10515600" cy="962026"/>
          </a:xfrm>
        </p:spPr>
        <p:txBody>
          <a:bodyPr anchor="b">
            <a:normAutofit/>
          </a:bodyPr>
          <a:lstStyle/>
          <a:p>
            <a:r>
              <a:rPr lang="en-US"/>
              <a:t>Introduction to GHG Inventories</a:t>
            </a:r>
          </a:p>
        </p:txBody>
      </p:sp>
      <p:graphicFrame>
        <p:nvGraphicFramePr>
          <p:cNvPr id="5" name="Content Placeholder 2">
            <a:extLst>
              <a:ext uri="{FF2B5EF4-FFF2-40B4-BE49-F238E27FC236}">
                <a16:creationId xmlns:a16="http://schemas.microsoft.com/office/drawing/2014/main" id="{06001B31-8ED0-B82C-B693-DA3BB5114D39}"/>
              </a:ext>
            </a:extLst>
          </p:cNvPr>
          <p:cNvGraphicFramePr>
            <a:graphicFrameLocks noGrp="1"/>
          </p:cNvGraphicFramePr>
          <p:nvPr>
            <p:ph idx="1"/>
            <p:extLst>
              <p:ext uri="{D42A27DB-BD31-4B8C-83A1-F6EECF244321}">
                <p14:modId xmlns:p14="http://schemas.microsoft.com/office/powerpoint/2010/main" val="332331243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8EB9133-BAE5-BEA4-63FF-25396B2D7BCF}"/>
              </a:ext>
            </a:extLst>
          </p:cNvPr>
          <p:cNvSpPr>
            <a:spLocks noGrp="1"/>
          </p:cNvSpPr>
          <p:nvPr>
            <p:ph type="sldNum" sz="quarter" idx="12"/>
          </p:nvPr>
        </p:nvSpPr>
        <p:spPr/>
        <p:txBody>
          <a:bodyPr/>
          <a:lstStyle/>
          <a:p>
            <a:fld id="{F4108413-13EF-4D5B-8B85-7CA740A5AE81}" type="slidenum">
              <a:rPr lang="en-US" smtClean="0"/>
              <a:t>16</a:t>
            </a:fld>
            <a:endParaRPr lang="en-US"/>
          </a:p>
        </p:txBody>
      </p:sp>
    </p:spTree>
    <p:extLst>
      <p:ext uri="{BB962C8B-B14F-4D97-AF65-F5344CB8AC3E}">
        <p14:creationId xmlns:p14="http://schemas.microsoft.com/office/powerpoint/2010/main" val="3348866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69085-3BB8-7ABF-C715-D91539A3B3FC}"/>
              </a:ext>
            </a:extLst>
          </p:cNvPr>
          <p:cNvSpPr>
            <a:spLocks noGrp="1"/>
          </p:cNvSpPr>
          <p:nvPr>
            <p:ph type="title"/>
          </p:nvPr>
        </p:nvSpPr>
        <p:spPr/>
        <p:txBody>
          <a:bodyPr>
            <a:normAutofit/>
          </a:bodyPr>
          <a:lstStyle/>
          <a:p>
            <a:r>
              <a:rPr lang="en-US"/>
              <a:t>GHG Inventories Methodology</a:t>
            </a:r>
          </a:p>
        </p:txBody>
      </p:sp>
      <p:sp>
        <p:nvSpPr>
          <p:cNvPr id="3" name="Text Placeholder 2">
            <a:extLst>
              <a:ext uri="{FF2B5EF4-FFF2-40B4-BE49-F238E27FC236}">
                <a16:creationId xmlns:a16="http://schemas.microsoft.com/office/drawing/2014/main" id="{57A99BCB-7C94-443E-7257-01C0CC4BEB4C}"/>
              </a:ext>
            </a:extLst>
          </p:cNvPr>
          <p:cNvSpPr>
            <a:spLocks noGrp="1"/>
          </p:cNvSpPr>
          <p:nvPr>
            <p:ph type="body" idx="1"/>
          </p:nvPr>
        </p:nvSpPr>
        <p:spPr/>
        <p:txBody>
          <a:bodyPr/>
          <a:lstStyle/>
          <a:p>
            <a:r>
              <a:rPr lang="en-US" b="1"/>
              <a:t>Protocols	</a:t>
            </a:r>
          </a:p>
        </p:txBody>
      </p:sp>
      <p:sp>
        <p:nvSpPr>
          <p:cNvPr id="4" name="Content Placeholder 3">
            <a:extLst>
              <a:ext uri="{FF2B5EF4-FFF2-40B4-BE49-F238E27FC236}">
                <a16:creationId xmlns:a16="http://schemas.microsoft.com/office/drawing/2014/main" id="{F9632013-29ED-BBDC-3403-9F9F0113AC4F}"/>
              </a:ext>
            </a:extLst>
          </p:cNvPr>
          <p:cNvSpPr>
            <a:spLocks noGrp="1"/>
          </p:cNvSpPr>
          <p:nvPr>
            <p:ph sz="half" idx="2"/>
          </p:nvPr>
        </p:nvSpPr>
        <p:spPr/>
        <p:txBody>
          <a:bodyPr>
            <a:normAutofit/>
          </a:bodyPr>
          <a:lstStyle/>
          <a:p>
            <a:r>
              <a:rPr lang="en-US"/>
              <a:t>Geographic Communitywide</a:t>
            </a:r>
          </a:p>
          <a:p>
            <a:pPr lvl="1"/>
            <a:r>
              <a:rPr lang="en-US"/>
              <a:t>U.S. Community Protocol (USCP)</a:t>
            </a:r>
          </a:p>
          <a:p>
            <a:r>
              <a:rPr lang="en-US"/>
              <a:t>CBEI</a:t>
            </a:r>
          </a:p>
          <a:p>
            <a:pPr lvl="1"/>
            <a:r>
              <a:rPr lang="en-US"/>
              <a:t>EcoDataLab/</a:t>
            </a:r>
            <a:r>
              <a:rPr lang="en-US" err="1"/>
              <a:t>CoolClimate</a:t>
            </a:r>
            <a:r>
              <a:rPr lang="en-US"/>
              <a:t> approach </a:t>
            </a:r>
          </a:p>
          <a:p>
            <a:r>
              <a:rPr lang="en-US"/>
              <a:t>County Operations</a:t>
            </a:r>
          </a:p>
          <a:p>
            <a:pPr lvl="1"/>
            <a:r>
              <a:rPr lang="en-US"/>
              <a:t>Local Government Operations Protocol (LGOP)</a:t>
            </a:r>
          </a:p>
          <a:p>
            <a:endParaRPr lang="en-US"/>
          </a:p>
        </p:txBody>
      </p:sp>
      <p:sp>
        <p:nvSpPr>
          <p:cNvPr id="5" name="Text Placeholder 4">
            <a:extLst>
              <a:ext uri="{FF2B5EF4-FFF2-40B4-BE49-F238E27FC236}">
                <a16:creationId xmlns:a16="http://schemas.microsoft.com/office/drawing/2014/main" id="{FB0F9DC5-CF88-0116-C031-79BBD0DAF0E9}"/>
              </a:ext>
            </a:extLst>
          </p:cNvPr>
          <p:cNvSpPr>
            <a:spLocks noGrp="1"/>
          </p:cNvSpPr>
          <p:nvPr>
            <p:ph type="body" sz="quarter" idx="3"/>
          </p:nvPr>
        </p:nvSpPr>
        <p:spPr/>
        <p:txBody>
          <a:bodyPr/>
          <a:lstStyle/>
          <a:p>
            <a:r>
              <a:rPr lang="en-US" b="1"/>
              <a:t>Data Collection &amp; Analysis</a:t>
            </a:r>
          </a:p>
        </p:txBody>
      </p:sp>
      <p:sp>
        <p:nvSpPr>
          <p:cNvPr id="6" name="Content Placeholder 5">
            <a:extLst>
              <a:ext uri="{FF2B5EF4-FFF2-40B4-BE49-F238E27FC236}">
                <a16:creationId xmlns:a16="http://schemas.microsoft.com/office/drawing/2014/main" id="{FDEBAF96-1993-E1F7-A344-BC908EC32A01}"/>
              </a:ext>
            </a:extLst>
          </p:cNvPr>
          <p:cNvSpPr>
            <a:spLocks noGrp="1"/>
          </p:cNvSpPr>
          <p:nvPr>
            <p:ph sz="quarter" idx="4"/>
          </p:nvPr>
        </p:nvSpPr>
        <p:spPr/>
        <p:txBody>
          <a:bodyPr vert="horz" lIns="91440" tIns="45720" rIns="91440" bIns="45720" rtlCol="0" anchor="t">
            <a:normAutofit/>
          </a:bodyPr>
          <a:lstStyle/>
          <a:p>
            <a:pPr lvl="1"/>
            <a:r>
              <a:rPr lang="en-US"/>
              <a:t>Uses a combination of available real-world consumption data with predictions based upon demographic, regional, and national averages</a:t>
            </a:r>
          </a:p>
          <a:p>
            <a:pPr lvl="1"/>
            <a:r>
              <a:rPr lang="en-US"/>
              <a:t>Community &amp; County Operations</a:t>
            </a:r>
          </a:p>
          <a:p>
            <a:pPr lvl="2"/>
            <a:r>
              <a:rPr lang="en-US"/>
              <a:t>Inventory year: 2022</a:t>
            </a:r>
          </a:p>
          <a:p>
            <a:pPr lvl="2"/>
            <a:r>
              <a:rPr lang="en-US"/>
              <a:t>Inventory platform: </a:t>
            </a:r>
            <a:r>
              <a:rPr lang="en-US" err="1"/>
              <a:t>ClearPath</a:t>
            </a:r>
            <a:endParaRPr lang="en-US"/>
          </a:p>
          <a:p>
            <a:pPr lvl="1"/>
            <a:r>
              <a:rPr lang="en-US"/>
              <a:t>CBEI </a:t>
            </a:r>
          </a:p>
          <a:p>
            <a:pPr lvl="2"/>
            <a:r>
              <a:rPr lang="en-US"/>
              <a:t>Inventory years: 2007-2021</a:t>
            </a:r>
          </a:p>
        </p:txBody>
      </p:sp>
      <p:sp>
        <p:nvSpPr>
          <p:cNvPr id="7" name="Slide Number Placeholder 6">
            <a:extLst>
              <a:ext uri="{FF2B5EF4-FFF2-40B4-BE49-F238E27FC236}">
                <a16:creationId xmlns:a16="http://schemas.microsoft.com/office/drawing/2014/main" id="{47EC2FC0-D2F8-C2CC-EE16-3AA78AA66667}"/>
              </a:ext>
            </a:extLst>
          </p:cNvPr>
          <p:cNvSpPr>
            <a:spLocks noGrp="1"/>
          </p:cNvSpPr>
          <p:nvPr>
            <p:ph type="sldNum" sz="quarter" idx="12"/>
          </p:nvPr>
        </p:nvSpPr>
        <p:spPr/>
        <p:txBody>
          <a:bodyPr/>
          <a:lstStyle/>
          <a:p>
            <a:fld id="{F4108413-13EF-4D5B-8B85-7CA740A5AE81}" type="slidenum">
              <a:rPr lang="en-US" smtClean="0"/>
              <a:t>17</a:t>
            </a:fld>
            <a:endParaRPr lang="en-US"/>
          </a:p>
        </p:txBody>
      </p:sp>
    </p:spTree>
    <p:extLst>
      <p:ext uri="{BB962C8B-B14F-4D97-AF65-F5344CB8AC3E}">
        <p14:creationId xmlns:p14="http://schemas.microsoft.com/office/powerpoint/2010/main" val="3936503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7D77-06A6-E0C7-232B-6835817B29CA}"/>
              </a:ext>
            </a:extLst>
          </p:cNvPr>
          <p:cNvSpPr>
            <a:spLocks noGrp="1"/>
          </p:cNvSpPr>
          <p:nvPr>
            <p:ph type="title"/>
          </p:nvPr>
        </p:nvSpPr>
        <p:spPr/>
        <p:txBody>
          <a:bodyPr>
            <a:normAutofit fontScale="90000"/>
          </a:bodyPr>
          <a:lstStyle/>
          <a:p>
            <a:r>
              <a:rPr lang="en-US"/>
              <a:t>Geographic Communitywide Emissions Sources &amp; Methodology</a:t>
            </a:r>
          </a:p>
        </p:txBody>
      </p:sp>
      <p:sp>
        <p:nvSpPr>
          <p:cNvPr id="5" name="Slide Number Placeholder 4">
            <a:extLst>
              <a:ext uri="{FF2B5EF4-FFF2-40B4-BE49-F238E27FC236}">
                <a16:creationId xmlns:a16="http://schemas.microsoft.com/office/drawing/2014/main" id="{EEDD002D-EFD1-B13D-0312-1CEC80A1A3C7}"/>
              </a:ext>
            </a:extLst>
          </p:cNvPr>
          <p:cNvSpPr>
            <a:spLocks noGrp="1"/>
          </p:cNvSpPr>
          <p:nvPr>
            <p:ph type="sldNum" sz="quarter" idx="12"/>
          </p:nvPr>
        </p:nvSpPr>
        <p:spPr/>
        <p:txBody>
          <a:bodyPr/>
          <a:lstStyle/>
          <a:p>
            <a:fld id="{F4108413-13EF-4D5B-8B85-7CA740A5AE81}" type="slidenum">
              <a:rPr lang="en-US" smtClean="0"/>
              <a:t>18</a:t>
            </a:fld>
            <a:endParaRPr lang="en-US"/>
          </a:p>
        </p:txBody>
      </p:sp>
      <p:graphicFrame>
        <p:nvGraphicFramePr>
          <p:cNvPr id="9" name="Table 9">
            <a:extLst>
              <a:ext uri="{FF2B5EF4-FFF2-40B4-BE49-F238E27FC236}">
                <a16:creationId xmlns:a16="http://schemas.microsoft.com/office/drawing/2014/main" id="{F17E1A8E-7E3E-71F2-5A19-C4890C232E14}"/>
              </a:ext>
            </a:extLst>
          </p:cNvPr>
          <p:cNvGraphicFramePr>
            <a:graphicFrameLocks noGrp="1"/>
          </p:cNvGraphicFramePr>
          <p:nvPr>
            <p:ph idx="1"/>
            <p:extLst>
              <p:ext uri="{D42A27DB-BD31-4B8C-83A1-F6EECF244321}">
                <p14:modId xmlns:p14="http://schemas.microsoft.com/office/powerpoint/2010/main" val="2368460250"/>
              </p:ext>
            </p:extLst>
          </p:nvPr>
        </p:nvGraphicFramePr>
        <p:xfrm>
          <a:off x="838200" y="1825625"/>
          <a:ext cx="10515600" cy="3810000"/>
        </p:xfrm>
        <a:graphic>
          <a:graphicData uri="http://schemas.openxmlformats.org/drawingml/2006/table">
            <a:tbl>
              <a:tblPr firstRow="1" bandRow="1">
                <a:tableStyleId>{5C22544A-7EE6-4342-B048-85BDC9FD1C3A}</a:tableStyleId>
              </a:tblPr>
              <a:tblGrid>
                <a:gridCol w="4491681">
                  <a:extLst>
                    <a:ext uri="{9D8B030D-6E8A-4147-A177-3AD203B41FA5}">
                      <a16:colId xmlns:a16="http://schemas.microsoft.com/office/drawing/2014/main" val="2236157339"/>
                    </a:ext>
                  </a:extLst>
                </a:gridCol>
                <a:gridCol w="6023919">
                  <a:extLst>
                    <a:ext uri="{9D8B030D-6E8A-4147-A177-3AD203B41FA5}">
                      <a16:colId xmlns:a16="http://schemas.microsoft.com/office/drawing/2014/main" val="3613129401"/>
                    </a:ext>
                  </a:extLst>
                </a:gridCol>
              </a:tblGrid>
              <a:tr h="370840">
                <a:tc>
                  <a:txBody>
                    <a:bodyPr/>
                    <a:lstStyle/>
                    <a:p>
                      <a:r>
                        <a:rPr lang="en-US" sz="2000"/>
                        <a:t>Emissions Source</a:t>
                      </a:r>
                    </a:p>
                  </a:txBody>
                  <a:tcPr/>
                </a:tc>
                <a:tc>
                  <a:txBody>
                    <a:bodyPr/>
                    <a:lstStyle/>
                    <a:p>
                      <a:r>
                        <a:rPr lang="en-US" sz="2000"/>
                        <a:t>Methodology</a:t>
                      </a:r>
                    </a:p>
                  </a:txBody>
                  <a:tcPr/>
                </a:tc>
                <a:extLst>
                  <a:ext uri="{0D108BD9-81ED-4DB2-BD59-A6C34878D82A}">
                    <a16:rowId xmlns:a16="http://schemas.microsoft.com/office/drawing/2014/main" val="1699454844"/>
                  </a:ext>
                </a:extLst>
              </a:tr>
              <a:tr h="409697">
                <a:tc>
                  <a:txBody>
                    <a:bodyPr/>
                    <a:lstStyle/>
                    <a:p>
                      <a:r>
                        <a:rPr lang="en-US" sz="2000"/>
                        <a:t>Building energy (electricity &amp; natural gas)</a:t>
                      </a:r>
                    </a:p>
                  </a:txBody>
                  <a:tcPr/>
                </a:tc>
                <a:tc>
                  <a:txBody>
                    <a:bodyPr/>
                    <a:lstStyle/>
                    <a:p>
                      <a:pPr marL="285750" indent="-285750">
                        <a:buFont typeface="Arial" panose="020B0604020202020204" pitchFamily="34" charset="0"/>
                        <a:buChar char="•"/>
                      </a:pPr>
                      <a:r>
                        <a:rPr lang="en-US" sz="2000"/>
                        <a:t>Consumption data from utilities multiplied by regional emissions factor</a:t>
                      </a:r>
                    </a:p>
                  </a:txBody>
                  <a:tcPr/>
                </a:tc>
                <a:extLst>
                  <a:ext uri="{0D108BD9-81ED-4DB2-BD59-A6C34878D82A}">
                    <a16:rowId xmlns:a16="http://schemas.microsoft.com/office/drawing/2014/main" val="1817581823"/>
                  </a:ext>
                </a:extLst>
              </a:tr>
              <a:tr h="370840">
                <a:tc>
                  <a:txBody>
                    <a:bodyPr/>
                    <a:lstStyle/>
                    <a:p>
                      <a:r>
                        <a:rPr lang="en-US" sz="2000"/>
                        <a:t>Transportation (on-road &amp; public transit)</a:t>
                      </a:r>
                    </a:p>
                  </a:txBody>
                  <a:tcPr/>
                </a:tc>
                <a:tc>
                  <a:txBody>
                    <a:bodyPr/>
                    <a:lstStyle/>
                    <a:p>
                      <a:pPr marL="285750" indent="-285750">
                        <a:buFont typeface="Arial" panose="020B0604020202020204" pitchFamily="34" charset="0"/>
                        <a:buChar char="•"/>
                      </a:pPr>
                      <a:r>
                        <a:rPr lang="en-US" sz="2000" dirty="0"/>
                        <a:t>Combining vehicle miles traveled data from NMDOT &amp; ICLEI vehicle &amp; fuel-specific emissions factors</a:t>
                      </a:r>
                    </a:p>
                    <a:p>
                      <a:pPr marL="285750" indent="-285750">
                        <a:buFont typeface="Arial" panose="020B0604020202020204" pitchFamily="34" charset="0"/>
                        <a:buChar char="•"/>
                      </a:pPr>
                      <a:r>
                        <a:rPr lang="en-US" sz="2000" dirty="0"/>
                        <a:t>Transit gallons consumed by vehicle &amp; fuel type multiplied by vehicle and fuel-specific emissions factors</a:t>
                      </a:r>
                    </a:p>
                  </a:txBody>
                  <a:tcPr/>
                </a:tc>
                <a:extLst>
                  <a:ext uri="{0D108BD9-81ED-4DB2-BD59-A6C34878D82A}">
                    <a16:rowId xmlns:a16="http://schemas.microsoft.com/office/drawing/2014/main" val="3121142741"/>
                  </a:ext>
                </a:extLst>
              </a:tr>
              <a:tr h="370840">
                <a:tc>
                  <a:txBody>
                    <a:bodyPr/>
                    <a:lstStyle/>
                    <a:p>
                      <a:r>
                        <a:rPr lang="en-US" sz="2000"/>
                        <a:t>Solid waste (generation &amp; transportation to landfill)</a:t>
                      </a:r>
                    </a:p>
                  </a:txBody>
                  <a:tcPr/>
                </a:tc>
                <a:tc>
                  <a:txBody>
                    <a:bodyPr/>
                    <a:lstStyle/>
                    <a:p>
                      <a:pPr marL="285750" indent="-285750">
                        <a:buFont typeface="Arial" panose="020B0604020202020204" pitchFamily="34" charset="0"/>
                        <a:buChar char="•"/>
                      </a:pPr>
                      <a:r>
                        <a:rPr lang="en-US" sz="2000" dirty="0"/>
                        <a:t>Tonnage, landfill, &amp; transportation data from Public Works multiplied by EPA WARM emissions factors</a:t>
                      </a:r>
                    </a:p>
                  </a:txBody>
                  <a:tcPr/>
                </a:tc>
                <a:extLst>
                  <a:ext uri="{0D108BD9-81ED-4DB2-BD59-A6C34878D82A}">
                    <a16:rowId xmlns:a16="http://schemas.microsoft.com/office/drawing/2014/main" val="3830449576"/>
                  </a:ext>
                </a:extLst>
              </a:tr>
              <a:tr h="370840">
                <a:tc>
                  <a:txBody>
                    <a:bodyPr/>
                    <a:lstStyle/>
                    <a:p>
                      <a:r>
                        <a:rPr lang="en-US" sz="2000"/>
                        <a:t>Wastewater (treatment process)</a:t>
                      </a:r>
                    </a:p>
                  </a:txBody>
                  <a:tcPr/>
                </a:tc>
                <a:tc>
                  <a:txBody>
                    <a:bodyPr/>
                    <a:lstStyle/>
                    <a:p>
                      <a:pPr marL="285750" indent="-285750">
                        <a:buFont typeface="Arial" panose="020B0604020202020204" pitchFamily="34" charset="0"/>
                        <a:buChar char="•"/>
                      </a:pPr>
                      <a:r>
                        <a:rPr lang="en-US" sz="2000" dirty="0"/>
                        <a:t>Facility-specific consumption &amp; treatment processes multiplied by treatment-specific emissions factors</a:t>
                      </a:r>
                    </a:p>
                  </a:txBody>
                  <a:tcPr/>
                </a:tc>
                <a:extLst>
                  <a:ext uri="{0D108BD9-81ED-4DB2-BD59-A6C34878D82A}">
                    <a16:rowId xmlns:a16="http://schemas.microsoft.com/office/drawing/2014/main" val="1297441186"/>
                  </a:ext>
                </a:extLst>
              </a:tr>
            </a:tbl>
          </a:graphicData>
        </a:graphic>
      </p:graphicFrame>
    </p:spTree>
    <p:extLst>
      <p:ext uri="{BB962C8B-B14F-4D97-AF65-F5344CB8AC3E}">
        <p14:creationId xmlns:p14="http://schemas.microsoft.com/office/powerpoint/2010/main" val="34130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4FC8A-80C7-7DEA-2201-4BB1FCC65501}"/>
              </a:ext>
            </a:extLst>
          </p:cNvPr>
          <p:cNvSpPr>
            <a:spLocks noGrp="1"/>
          </p:cNvSpPr>
          <p:nvPr>
            <p:ph type="title"/>
          </p:nvPr>
        </p:nvSpPr>
        <p:spPr>
          <a:xfrm>
            <a:off x="838200" y="365126"/>
            <a:ext cx="10515600" cy="962026"/>
          </a:xfrm>
        </p:spPr>
        <p:txBody>
          <a:bodyPr anchor="b">
            <a:normAutofit fontScale="90000"/>
          </a:bodyPr>
          <a:lstStyle/>
          <a:p>
            <a:r>
              <a:rPr lang="en-US"/>
              <a:t>Consumption-Based Emissions Sources</a:t>
            </a:r>
          </a:p>
        </p:txBody>
      </p:sp>
      <p:sp>
        <p:nvSpPr>
          <p:cNvPr id="3" name="Content Placeholder 2">
            <a:extLst>
              <a:ext uri="{FF2B5EF4-FFF2-40B4-BE49-F238E27FC236}">
                <a16:creationId xmlns:a16="http://schemas.microsoft.com/office/drawing/2014/main" id="{1ED9D0B4-7618-6D1A-E7FC-EF47C8E79CC2}"/>
              </a:ext>
            </a:extLst>
          </p:cNvPr>
          <p:cNvSpPr>
            <a:spLocks noGrp="1"/>
          </p:cNvSpPr>
          <p:nvPr>
            <p:ph sz="half" idx="1"/>
          </p:nvPr>
        </p:nvSpPr>
        <p:spPr>
          <a:xfrm>
            <a:off x="264405" y="1825625"/>
            <a:ext cx="5755395" cy="4351338"/>
          </a:xfrm>
        </p:spPr>
        <p:txBody>
          <a:bodyPr>
            <a:normAutofit/>
          </a:bodyPr>
          <a:lstStyle/>
          <a:p>
            <a:pPr lvl="1"/>
            <a:r>
              <a:rPr lang="en-US" sz="2200"/>
              <a:t>Household transportation (driving, air travel)</a:t>
            </a:r>
          </a:p>
          <a:p>
            <a:pPr lvl="1"/>
            <a:r>
              <a:rPr lang="en-US" sz="2200"/>
              <a:t>Household energy use</a:t>
            </a:r>
          </a:p>
          <a:p>
            <a:pPr lvl="1"/>
            <a:r>
              <a:rPr lang="en-US" sz="2200"/>
              <a:t>Household food consumption</a:t>
            </a:r>
          </a:p>
          <a:p>
            <a:pPr lvl="1"/>
            <a:r>
              <a:rPr lang="en-US" sz="2200"/>
              <a:t>Household purchased goods (furnishings, electronics, apparel, etc.)</a:t>
            </a:r>
          </a:p>
          <a:p>
            <a:pPr lvl="1"/>
            <a:r>
              <a:rPr lang="en-US" sz="2200"/>
              <a:t>Household purchased services (healthcare, entertainment, education, etc.)</a:t>
            </a:r>
          </a:p>
          <a:p>
            <a:pPr lvl="1"/>
            <a:r>
              <a:rPr lang="en-US" sz="2200"/>
              <a:t>Home construction &amp; maintenance</a:t>
            </a:r>
          </a:p>
        </p:txBody>
      </p:sp>
      <p:pic>
        <p:nvPicPr>
          <p:cNvPr id="6" name="Picture 5" descr="A picture containing text, screenshot, map, font&#10;&#10;Description automatically generated">
            <a:extLst>
              <a:ext uri="{FF2B5EF4-FFF2-40B4-BE49-F238E27FC236}">
                <a16:creationId xmlns:a16="http://schemas.microsoft.com/office/drawing/2014/main" id="{88F15CC6-8DE3-D6C3-C76D-F65B4019423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6398" y="1825625"/>
            <a:ext cx="4373204" cy="4351338"/>
          </a:xfrm>
          <a:prstGeom prst="rect">
            <a:avLst/>
          </a:prstGeom>
          <a:noFill/>
        </p:spPr>
      </p:pic>
      <p:sp>
        <p:nvSpPr>
          <p:cNvPr id="44" name="Footer Placeholder 4">
            <a:extLst>
              <a:ext uri="{FF2B5EF4-FFF2-40B4-BE49-F238E27FC236}">
                <a16:creationId xmlns:a16="http://schemas.microsoft.com/office/drawing/2014/main" id="{97D3B076-8326-FEC1-CD76-D11E49E65184}"/>
              </a:ext>
            </a:extLst>
          </p:cNvPr>
          <p:cNvSpPr>
            <a:spLocks noGrp="1"/>
          </p:cNvSpPr>
          <p:nvPr>
            <p:ph type="ftr" sz="quarter" idx="11"/>
          </p:nvPr>
        </p:nvSpPr>
        <p:spPr>
          <a:xfrm>
            <a:off x="4038600" y="6356350"/>
            <a:ext cx="4114800" cy="365125"/>
          </a:xfrm>
        </p:spPr>
        <p:txBody>
          <a:bodyPr/>
          <a:lstStyle/>
          <a:p>
            <a:endParaRPr lang="en-US"/>
          </a:p>
        </p:txBody>
      </p:sp>
      <p:sp>
        <p:nvSpPr>
          <p:cNvPr id="39" name="Slide Number Placeholder 5">
            <a:extLst>
              <a:ext uri="{FF2B5EF4-FFF2-40B4-BE49-F238E27FC236}">
                <a16:creationId xmlns:a16="http://schemas.microsoft.com/office/drawing/2014/main" id="{17651DDD-C8B5-FFDD-B35F-A2CBCAD604C7}"/>
              </a:ext>
            </a:extLst>
          </p:cNvPr>
          <p:cNvSpPr>
            <a:spLocks noGrp="1"/>
          </p:cNvSpPr>
          <p:nvPr>
            <p:ph type="sldNum" sz="quarter" idx="12"/>
          </p:nvPr>
        </p:nvSpPr>
        <p:spPr>
          <a:xfrm>
            <a:off x="11353800" y="1325563"/>
            <a:ext cx="477415" cy="365125"/>
          </a:xfrm>
        </p:spPr>
        <p:txBody>
          <a:bodyPr anchor="ctr">
            <a:normAutofit/>
          </a:bodyPr>
          <a:lstStyle/>
          <a:p>
            <a:pPr>
              <a:spcAft>
                <a:spcPts val="600"/>
              </a:spcAft>
            </a:pPr>
            <a:fld id="{F4108413-13EF-4D5B-8B85-7CA740A5AE81}" type="slidenum">
              <a:rPr lang="en-US" smtClean="0"/>
              <a:pPr>
                <a:spcAft>
                  <a:spcPts val="600"/>
                </a:spcAft>
              </a:pPr>
              <a:t>19</a:t>
            </a:fld>
            <a:endParaRPr lang="en-US"/>
          </a:p>
        </p:txBody>
      </p:sp>
    </p:spTree>
    <p:extLst>
      <p:ext uri="{BB962C8B-B14F-4D97-AF65-F5344CB8AC3E}">
        <p14:creationId xmlns:p14="http://schemas.microsoft.com/office/powerpoint/2010/main" val="3961866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3086A-14F9-38F0-2F6B-5094AE5DF3E2}"/>
              </a:ext>
            </a:extLst>
          </p:cNvPr>
          <p:cNvSpPr>
            <a:spLocks noGrp="1"/>
          </p:cNvSpPr>
          <p:nvPr>
            <p:ph type="title"/>
          </p:nvPr>
        </p:nvSpPr>
        <p:spPr/>
        <p:txBody>
          <a:bodyPr/>
          <a:lstStyle/>
          <a:p>
            <a:r>
              <a:rPr lang="en-US"/>
              <a:t>Project Team</a:t>
            </a:r>
          </a:p>
        </p:txBody>
      </p:sp>
      <p:sp>
        <p:nvSpPr>
          <p:cNvPr id="6" name="TextBox 5">
            <a:extLst>
              <a:ext uri="{FF2B5EF4-FFF2-40B4-BE49-F238E27FC236}">
                <a16:creationId xmlns:a16="http://schemas.microsoft.com/office/drawing/2014/main" id="{2CA2C53B-ADFE-63A6-45A9-6099C2F2D448}"/>
              </a:ext>
            </a:extLst>
          </p:cNvPr>
          <p:cNvSpPr txBox="1"/>
          <p:nvPr/>
        </p:nvSpPr>
        <p:spPr>
          <a:xfrm>
            <a:off x="6980511" y="4383580"/>
            <a:ext cx="21136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pitchFamily="2" charset="0"/>
                <a:ea typeface="Roboto Slab" pitchFamily="2" charset="0"/>
                <a:cs typeface="Roboto Slab" pitchFamily="2" charset="0"/>
              </a:rPr>
              <a:t>Jenna Decker</a:t>
            </a:r>
          </a:p>
          <a:p>
            <a:pPr algn="ctr"/>
            <a:r>
              <a:rPr lang="en-US" sz="1400">
                <a:solidFill>
                  <a:schemeClr val="tx1">
                    <a:lumMod val="50000"/>
                    <a:lumOff val="50000"/>
                  </a:schemeClr>
                </a:solidFill>
                <a:latin typeface="Roboto Slab" pitchFamily="2" charset="0"/>
                <a:ea typeface="Roboto Slab" pitchFamily="2" charset="0"/>
                <a:cs typeface="Roboto Slab" pitchFamily="2" charset="0"/>
              </a:rPr>
              <a:t>GHG Emissions &amp; Strategy Analyst</a:t>
            </a:r>
          </a:p>
        </p:txBody>
      </p:sp>
      <p:sp>
        <p:nvSpPr>
          <p:cNvPr id="7" name="TextBox 6">
            <a:extLst>
              <a:ext uri="{FF2B5EF4-FFF2-40B4-BE49-F238E27FC236}">
                <a16:creationId xmlns:a16="http://schemas.microsoft.com/office/drawing/2014/main" id="{BF688930-7622-D3E1-6361-015C40932EE9}"/>
              </a:ext>
            </a:extLst>
          </p:cNvPr>
          <p:cNvSpPr txBox="1"/>
          <p:nvPr/>
        </p:nvSpPr>
        <p:spPr>
          <a:xfrm>
            <a:off x="5523599" y="4382460"/>
            <a:ext cx="21136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pitchFamily="2" charset="0"/>
                <a:ea typeface="Roboto Slab" pitchFamily="2" charset="0"/>
                <a:cs typeface="Roboto Slab" pitchFamily="2" charset="0"/>
              </a:rPr>
              <a:t>Alicia Fennel</a:t>
            </a:r>
          </a:p>
          <a:p>
            <a:pPr algn="ctr"/>
            <a:r>
              <a:rPr lang="en-US" sz="1400">
                <a:solidFill>
                  <a:schemeClr val="tx1">
                    <a:lumMod val="50000"/>
                    <a:lumOff val="50000"/>
                  </a:schemeClr>
                </a:solidFill>
                <a:latin typeface="Roboto Slab" pitchFamily="2" charset="0"/>
                <a:ea typeface="Roboto Slab" pitchFamily="2" charset="0"/>
                <a:cs typeface="Roboto Slab" pitchFamily="2" charset="0"/>
              </a:rPr>
              <a:t>Deputy Project Manager</a:t>
            </a:r>
          </a:p>
        </p:txBody>
      </p:sp>
      <p:sp>
        <p:nvSpPr>
          <p:cNvPr id="8" name="TextBox 7">
            <a:extLst>
              <a:ext uri="{FF2B5EF4-FFF2-40B4-BE49-F238E27FC236}">
                <a16:creationId xmlns:a16="http://schemas.microsoft.com/office/drawing/2014/main" id="{1D7CCE34-2A94-1E4E-03D5-9BBA1B0E12BD}"/>
              </a:ext>
            </a:extLst>
          </p:cNvPr>
          <p:cNvSpPr txBox="1"/>
          <p:nvPr/>
        </p:nvSpPr>
        <p:spPr>
          <a:xfrm>
            <a:off x="4156467" y="4392888"/>
            <a:ext cx="19826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pitchFamily="2" charset="0"/>
                <a:ea typeface="Roboto Slab" pitchFamily="2" charset="0"/>
                <a:cs typeface="Roboto Slab" pitchFamily="2" charset="0"/>
              </a:rPr>
              <a:t>Andrea Martin</a:t>
            </a:r>
          </a:p>
          <a:p>
            <a:pPr algn="ctr"/>
            <a:r>
              <a:rPr lang="en-US" sz="1400">
                <a:solidFill>
                  <a:schemeClr val="tx1">
                    <a:lumMod val="50000"/>
                    <a:lumOff val="50000"/>
                  </a:schemeClr>
                </a:solidFill>
                <a:latin typeface="Roboto Slab" pitchFamily="2" charset="0"/>
                <a:ea typeface="Roboto Slab" pitchFamily="2" charset="0"/>
                <a:cs typeface="Roboto Slab" pitchFamily="2" charset="0"/>
              </a:rPr>
              <a:t>Project Manager</a:t>
            </a:r>
          </a:p>
        </p:txBody>
      </p:sp>
      <p:sp>
        <p:nvSpPr>
          <p:cNvPr id="17" name="TextBox 16">
            <a:extLst>
              <a:ext uri="{FF2B5EF4-FFF2-40B4-BE49-F238E27FC236}">
                <a16:creationId xmlns:a16="http://schemas.microsoft.com/office/drawing/2014/main" id="{25194E4D-B6ED-9406-576A-4299E1BA2850}"/>
              </a:ext>
            </a:extLst>
          </p:cNvPr>
          <p:cNvSpPr txBox="1"/>
          <p:nvPr/>
        </p:nvSpPr>
        <p:spPr>
          <a:xfrm>
            <a:off x="-153137" y="4381126"/>
            <a:ext cx="198267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a:ea typeface="Roboto Slab"/>
                <a:cs typeface="Roboto Slab"/>
              </a:rPr>
              <a:t>Angelica Gurule</a:t>
            </a:r>
          </a:p>
          <a:p>
            <a:pPr algn="ctr"/>
            <a:r>
              <a:rPr lang="en-US" sz="1400">
                <a:solidFill>
                  <a:schemeClr val="tx1">
                    <a:lumMod val="50000"/>
                    <a:lumOff val="50000"/>
                  </a:schemeClr>
                </a:solidFill>
                <a:latin typeface="Roboto Slab"/>
                <a:ea typeface="Roboto Slab"/>
                <a:cs typeface="Roboto Slab"/>
              </a:rPr>
              <a:t>Sustainability Manager</a:t>
            </a:r>
          </a:p>
        </p:txBody>
      </p:sp>
      <p:sp>
        <p:nvSpPr>
          <p:cNvPr id="18" name="TextBox 17">
            <a:extLst>
              <a:ext uri="{FF2B5EF4-FFF2-40B4-BE49-F238E27FC236}">
                <a16:creationId xmlns:a16="http://schemas.microsoft.com/office/drawing/2014/main" id="{AA943EDD-D51B-271C-DD02-03688BAE1415}"/>
              </a:ext>
            </a:extLst>
          </p:cNvPr>
          <p:cNvSpPr txBox="1"/>
          <p:nvPr/>
        </p:nvSpPr>
        <p:spPr>
          <a:xfrm>
            <a:off x="268214" y="1793048"/>
            <a:ext cx="3956721" cy="400110"/>
          </a:xfrm>
          <a:prstGeom prst="rect">
            <a:avLst/>
          </a:prstGeom>
          <a:solidFill>
            <a:schemeClr val="bg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Roboto Slab" pitchFamily="2" charset="0"/>
                <a:ea typeface="Roboto Slab" pitchFamily="2" charset="0"/>
                <a:cs typeface="Roboto Slab" pitchFamily="2" charset="0"/>
              </a:rPr>
              <a:t>County</a:t>
            </a:r>
          </a:p>
        </p:txBody>
      </p:sp>
      <p:sp>
        <p:nvSpPr>
          <p:cNvPr id="19" name="TextBox 18">
            <a:extLst>
              <a:ext uri="{FF2B5EF4-FFF2-40B4-BE49-F238E27FC236}">
                <a16:creationId xmlns:a16="http://schemas.microsoft.com/office/drawing/2014/main" id="{CE2A3277-E9AD-8A32-742B-D9349B270FA0}"/>
              </a:ext>
            </a:extLst>
          </p:cNvPr>
          <p:cNvSpPr txBox="1"/>
          <p:nvPr/>
        </p:nvSpPr>
        <p:spPr>
          <a:xfrm>
            <a:off x="4591251" y="1814733"/>
            <a:ext cx="4062288" cy="40011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Roboto Slab" pitchFamily="2" charset="0"/>
                <a:ea typeface="Roboto Slab" pitchFamily="2" charset="0"/>
                <a:cs typeface="Roboto Slab" pitchFamily="2" charset="0"/>
              </a:rPr>
              <a:t>Cascadia Consulting Group</a:t>
            </a:r>
          </a:p>
        </p:txBody>
      </p:sp>
      <p:sp>
        <p:nvSpPr>
          <p:cNvPr id="3" name="Rectangle 2">
            <a:extLst>
              <a:ext uri="{FF2B5EF4-FFF2-40B4-BE49-F238E27FC236}">
                <a16:creationId xmlns:a16="http://schemas.microsoft.com/office/drawing/2014/main" id="{B4BB2138-2ECF-7C7F-C863-E1508DB24F01}"/>
              </a:ext>
            </a:extLst>
          </p:cNvPr>
          <p:cNvSpPr>
            <a:spLocks/>
          </p:cNvSpPr>
          <p:nvPr/>
        </p:nvSpPr>
        <p:spPr>
          <a:xfrm>
            <a:off x="4584441" y="2387767"/>
            <a:ext cx="1161288" cy="1810512"/>
          </a:xfrm>
          <a:prstGeom prst="rect">
            <a:avLst/>
          </a:prstGeom>
          <a:blipFill dpi="0" rotWithShape="1">
            <a:blip r:embed="rId3" cstate="hqprint">
              <a:extLst>
                <a:ext uri="{28A0092B-C50C-407E-A947-70E740481C1C}">
                  <a14:useLocalDpi xmlns:a14="http://schemas.microsoft.com/office/drawing/2010/main"/>
                </a:ext>
              </a:extLst>
            </a:blip>
            <a:srcRect/>
            <a:stretch>
              <a:fillRect l="-27953" r="-2795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6D27854-8562-4493-DADE-82F90D6993CC}"/>
              </a:ext>
            </a:extLst>
          </p:cNvPr>
          <p:cNvSpPr/>
          <p:nvPr/>
        </p:nvSpPr>
        <p:spPr>
          <a:xfrm>
            <a:off x="6041443" y="2387767"/>
            <a:ext cx="1161288" cy="1810512"/>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EF20E07-AB98-4915-97D6-3BE0E75FE005}"/>
              </a:ext>
            </a:extLst>
          </p:cNvPr>
          <p:cNvSpPr/>
          <p:nvPr/>
        </p:nvSpPr>
        <p:spPr>
          <a:xfrm>
            <a:off x="7492251" y="2387767"/>
            <a:ext cx="1161288" cy="1810512"/>
          </a:xfrm>
          <a:prstGeom prst="rect">
            <a:avLst/>
          </a:prstGeom>
          <a:blipFill dpi="0" rotWithShape="1">
            <a:blip r:embed="rId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448CE4-E2E5-C970-6F9E-1D51347A6148}"/>
              </a:ext>
            </a:extLst>
          </p:cNvPr>
          <p:cNvSpPr txBox="1"/>
          <p:nvPr/>
        </p:nvSpPr>
        <p:spPr>
          <a:xfrm>
            <a:off x="9081089" y="1819517"/>
            <a:ext cx="1161288" cy="40011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Roboto Slab" pitchFamily="2" charset="0"/>
                <a:ea typeface="Roboto Slab" pitchFamily="2" charset="0"/>
                <a:cs typeface="Roboto Slab" pitchFamily="2" charset="0"/>
              </a:rPr>
              <a:t>AMM</a:t>
            </a:r>
          </a:p>
        </p:txBody>
      </p:sp>
      <p:sp>
        <p:nvSpPr>
          <p:cNvPr id="11" name="Rectangle 10">
            <a:extLst>
              <a:ext uri="{FF2B5EF4-FFF2-40B4-BE49-F238E27FC236}">
                <a16:creationId xmlns:a16="http://schemas.microsoft.com/office/drawing/2014/main" id="{2F7373AD-6053-6BFA-1C5D-80E9207B5FEB}"/>
              </a:ext>
            </a:extLst>
          </p:cNvPr>
          <p:cNvSpPr/>
          <p:nvPr/>
        </p:nvSpPr>
        <p:spPr>
          <a:xfrm>
            <a:off x="9081089" y="2379321"/>
            <a:ext cx="1161288" cy="1810512"/>
          </a:xfrm>
          <a:prstGeom prst="rect">
            <a:avLst/>
          </a:prstGeom>
          <a:blipFill>
            <a:blip r:embed="rId6" cstate="hqprint">
              <a:extLst>
                <a:ext uri="{28A0092B-C50C-407E-A947-70E740481C1C}">
                  <a14:useLocalDpi xmlns:a14="http://schemas.microsoft.com/office/drawing/2010/main"/>
                </a:ext>
              </a:extLst>
            </a:blip>
            <a:srcRect/>
            <a:stretch>
              <a:fillRect l="-7258" r="-72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5995B-0628-6312-B620-D819B53FB8F9}"/>
              </a:ext>
            </a:extLst>
          </p:cNvPr>
          <p:cNvSpPr txBox="1"/>
          <p:nvPr/>
        </p:nvSpPr>
        <p:spPr>
          <a:xfrm>
            <a:off x="8556285" y="4366544"/>
            <a:ext cx="21136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pitchFamily="2" charset="0"/>
                <a:ea typeface="Roboto Slab" pitchFamily="2" charset="0"/>
                <a:cs typeface="Roboto Slab" pitchFamily="2" charset="0"/>
              </a:rPr>
              <a:t>Amy Miller</a:t>
            </a:r>
          </a:p>
          <a:p>
            <a:pPr algn="ctr"/>
            <a:r>
              <a:rPr lang="en-US" sz="1400">
                <a:solidFill>
                  <a:schemeClr val="tx1">
                    <a:lumMod val="50000"/>
                    <a:lumOff val="50000"/>
                  </a:schemeClr>
                </a:solidFill>
                <a:latin typeface="Roboto Slab" pitchFamily="2" charset="0"/>
                <a:ea typeface="Roboto Slab" pitchFamily="2" charset="0"/>
                <a:cs typeface="Roboto Slab" pitchFamily="2" charset="0"/>
              </a:rPr>
              <a:t>Outreach &amp; Engagement Lead</a:t>
            </a:r>
          </a:p>
        </p:txBody>
      </p:sp>
      <p:sp>
        <p:nvSpPr>
          <p:cNvPr id="15" name="TextBox 14">
            <a:extLst>
              <a:ext uri="{FF2B5EF4-FFF2-40B4-BE49-F238E27FC236}">
                <a16:creationId xmlns:a16="http://schemas.microsoft.com/office/drawing/2014/main" id="{103499AF-D611-8FCF-FE21-54DBCE78DF13}"/>
              </a:ext>
            </a:extLst>
          </p:cNvPr>
          <p:cNvSpPr txBox="1"/>
          <p:nvPr/>
        </p:nvSpPr>
        <p:spPr>
          <a:xfrm>
            <a:off x="10366096" y="1819517"/>
            <a:ext cx="1768950" cy="400110"/>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latin typeface="Roboto Slab" pitchFamily="2" charset="0"/>
                <a:ea typeface="Roboto Slab" pitchFamily="2" charset="0"/>
                <a:cs typeface="Roboto Slab" pitchFamily="2" charset="0"/>
              </a:rPr>
              <a:t>EcoDataLab</a:t>
            </a:r>
          </a:p>
        </p:txBody>
      </p:sp>
      <p:sp>
        <p:nvSpPr>
          <p:cNvPr id="16" name="Rectangle 15">
            <a:extLst>
              <a:ext uri="{FF2B5EF4-FFF2-40B4-BE49-F238E27FC236}">
                <a16:creationId xmlns:a16="http://schemas.microsoft.com/office/drawing/2014/main" id="{D663F332-C7F5-B33F-AD44-D6E532E7CABA}"/>
              </a:ext>
            </a:extLst>
          </p:cNvPr>
          <p:cNvSpPr/>
          <p:nvPr/>
        </p:nvSpPr>
        <p:spPr>
          <a:xfrm>
            <a:off x="10669927" y="2383108"/>
            <a:ext cx="1161288" cy="1810512"/>
          </a:xfrm>
          <a:prstGeom prst="rect">
            <a:avLst/>
          </a:prstGeom>
          <a:blipFill>
            <a:blip r:embed="rId7" cstate="hqprint">
              <a:extLst>
                <a:ext uri="{28A0092B-C50C-407E-A947-70E740481C1C}">
                  <a14:useLocalDpi xmlns:a14="http://schemas.microsoft.com/office/drawing/2010/main"/>
                </a:ext>
              </a:extLst>
            </a:blip>
            <a:srcRect/>
            <a:stretch>
              <a:fillRect l="-3388" r="-338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3867F8-4890-7008-ADF2-0AC9C9456329}"/>
              </a:ext>
            </a:extLst>
          </p:cNvPr>
          <p:cNvSpPr txBox="1"/>
          <p:nvPr/>
        </p:nvSpPr>
        <p:spPr>
          <a:xfrm>
            <a:off x="10233294" y="4375062"/>
            <a:ext cx="211364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pitchFamily="2" charset="0"/>
                <a:ea typeface="Roboto Slab" pitchFamily="2" charset="0"/>
                <a:cs typeface="Roboto Slab" pitchFamily="2" charset="0"/>
              </a:rPr>
              <a:t>Ben Gould</a:t>
            </a:r>
          </a:p>
          <a:p>
            <a:pPr algn="ctr"/>
            <a:r>
              <a:rPr lang="en-US" sz="1400">
                <a:solidFill>
                  <a:schemeClr val="tx1">
                    <a:lumMod val="50000"/>
                    <a:lumOff val="50000"/>
                  </a:schemeClr>
                </a:solidFill>
                <a:latin typeface="Roboto Slab" pitchFamily="2" charset="0"/>
                <a:ea typeface="Roboto Slab" pitchFamily="2" charset="0"/>
                <a:cs typeface="Roboto Slab" pitchFamily="2" charset="0"/>
              </a:rPr>
              <a:t>Consumption-Based Inventory Lead</a:t>
            </a:r>
          </a:p>
        </p:txBody>
      </p:sp>
      <p:sp>
        <p:nvSpPr>
          <p:cNvPr id="12" name="Slide Number Placeholder 11">
            <a:extLst>
              <a:ext uri="{FF2B5EF4-FFF2-40B4-BE49-F238E27FC236}">
                <a16:creationId xmlns:a16="http://schemas.microsoft.com/office/drawing/2014/main" id="{5C8A34C8-B24F-486C-4312-6A59C261C39A}"/>
              </a:ext>
            </a:extLst>
          </p:cNvPr>
          <p:cNvSpPr>
            <a:spLocks noGrp="1"/>
          </p:cNvSpPr>
          <p:nvPr>
            <p:ph type="sldNum" sz="quarter" idx="12"/>
          </p:nvPr>
        </p:nvSpPr>
        <p:spPr/>
        <p:txBody>
          <a:bodyPr/>
          <a:lstStyle/>
          <a:p>
            <a:fld id="{F4108413-13EF-4D5B-8B85-7CA740A5AE81}" type="slidenum">
              <a:rPr lang="en-US" smtClean="0"/>
              <a:t>2</a:t>
            </a:fld>
            <a:endParaRPr lang="en-US"/>
          </a:p>
        </p:txBody>
      </p:sp>
      <p:sp>
        <p:nvSpPr>
          <p:cNvPr id="21" name="Rectangle 20">
            <a:extLst>
              <a:ext uri="{FF2B5EF4-FFF2-40B4-BE49-F238E27FC236}">
                <a16:creationId xmlns:a16="http://schemas.microsoft.com/office/drawing/2014/main" id="{CADD9B6F-5C05-20DB-7C3A-5C60E2E52952}"/>
              </a:ext>
            </a:extLst>
          </p:cNvPr>
          <p:cNvSpPr/>
          <p:nvPr/>
        </p:nvSpPr>
        <p:spPr>
          <a:xfrm>
            <a:off x="1678571" y="2380664"/>
            <a:ext cx="1159348" cy="1812956"/>
          </a:xfrm>
          <a:prstGeom prst="rect">
            <a:avLst/>
          </a:prstGeom>
          <a:blipFill dpi="0" rotWithShape="1">
            <a:blip r:embed="rId8">
              <a:extLst>
                <a:ext uri="{28A0092B-C50C-407E-A947-70E740481C1C}">
                  <a14:useLocalDpi xmlns:a14="http://schemas.microsoft.com/office/drawing/2010/main" val="0"/>
                </a:ext>
              </a:extLst>
            </a:blip>
            <a:srcRect/>
            <a:stretch>
              <a:fillRect l="-1989" r="-198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DBE5E-4B4D-F330-499D-C46E13DE89DF}"/>
              </a:ext>
            </a:extLst>
          </p:cNvPr>
          <p:cNvSpPr/>
          <p:nvPr/>
        </p:nvSpPr>
        <p:spPr>
          <a:xfrm>
            <a:off x="3065588" y="2387767"/>
            <a:ext cx="1159348" cy="1812956"/>
          </a:xfrm>
          <a:prstGeom prst="rect">
            <a:avLst/>
          </a:prstGeom>
          <a:blipFill dpi="0" rotWithShape="1">
            <a:blip r:embed="rId9">
              <a:extLst>
                <a:ext uri="{28A0092B-C50C-407E-A947-70E740481C1C}">
                  <a14:useLocalDpi xmlns:a14="http://schemas.microsoft.com/office/drawing/2010/main" val="0"/>
                </a:ext>
              </a:extLst>
            </a:blip>
            <a:srcRect/>
            <a:stretch>
              <a:fillRect l="-2121" r="-212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A81E62-5054-6407-ECF7-5B20E14BCDC9}"/>
              </a:ext>
            </a:extLst>
          </p:cNvPr>
          <p:cNvSpPr/>
          <p:nvPr/>
        </p:nvSpPr>
        <p:spPr>
          <a:xfrm>
            <a:off x="268214" y="2380664"/>
            <a:ext cx="1159348" cy="1812956"/>
          </a:xfrm>
          <a:prstGeom prst="rect">
            <a:avLst/>
          </a:prstGeom>
          <a:blipFill dpi="0" rotWithShape="1">
            <a:blip r:embed="rId10">
              <a:extLst>
                <a:ext uri="{28A0092B-C50C-407E-A947-70E740481C1C}">
                  <a14:useLocalDpi xmlns:a14="http://schemas.microsoft.com/office/drawing/2010/main" val="0"/>
                </a:ext>
              </a:extLst>
            </a:blip>
            <a:srcRect/>
            <a:stretch>
              <a:fillRect l="-10305" r="-10305"/>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D376308-C65A-A9D2-71D1-0EC9BBC1954E}"/>
              </a:ext>
            </a:extLst>
          </p:cNvPr>
          <p:cNvSpPr txBox="1"/>
          <p:nvPr/>
        </p:nvSpPr>
        <p:spPr>
          <a:xfrm>
            <a:off x="2719932" y="4381126"/>
            <a:ext cx="198267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a:ea typeface="Roboto Slab"/>
                <a:cs typeface="Roboto Slab"/>
              </a:rPr>
              <a:t>Abbey Hayward</a:t>
            </a:r>
          </a:p>
          <a:p>
            <a:pPr algn="ctr"/>
            <a:r>
              <a:rPr lang="en-US" sz="1400">
                <a:solidFill>
                  <a:schemeClr val="tx1">
                    <a:lumMod val="50000"/>
                    <a:lumOff val="50000"/>
                  </a:schemeClr>
                </a:solidFill>
                <a:latin typeface="Roboto Slab"/>
                <a:ea typeface="Roboto Slab"/>
                <a:cs typeface="Roboto Slab"/>
              </a:rPr>
              <a:t>Conservation Coordinator</a:t>
            </a:r>
          </a:p>
        </p:txBody>
      </p:sp>
      <p:sp>
        <p:nvSpPr>
          <p:cNvPr id="26" name="TextBox 25">
            <a:extLst>
              <a:ext uri="{FF2B5EF4-FFF2-40B4-BE49-F238E27FC236}">
                <a16:creationId xmlns:a16="http://schemas.microsoft.com/office/drawing/2014/main" id="{45BE7DDB-4ED2-A3CB-9956-C3A15B323883}"/>
              </a:ext>
            </a:extLst>
          </p:cNvPr>
          <p:cNvSpPr txBox="1"/>
          <p:nvPr/>
        </p:nvSpPr>
        <p:spPr>
          <a:xfrm>
            <a:off x="1283398" y="4381126"/>
            <a:ext cx="198267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latin typeface="Roboto Slab"/>
                <a:ea typeface="Roboto Slab"/>
                <a:cs typeface="Roboto Slab"/>
              </a:rPr>
              <a:t>Linda Matteson</a:t>
            </a:r>
          </a:p>
          <a:p>
            <a:pPr algn="ctr"/>
            <a:r>
              <a:rPr lang="en-US" sz="1400">
                <a:solidFill>
                  <a:schemeClr val="tx1">
                    <a:lumMod val="50000"/>
                    <a:lumOff val="50000"/>
                  </a:schemeClr>
                </a:solidFill>
                <a:latin typeface="Roboto Slab"/>
                <a:ea typeface="Roboto Slab"/>
                <a:cs typeface="Roboto Slab"/>
              </a:rPr>
              <a:t>Deputy County Manager</a:t>
            </a:r>
          </a:p>
        </p:txBody>
      </p:sp>
    </p:spTree>
    <p:extLst>
      <p:ext uri="{BB962C8B-B14F-4D97-AF65-F5344CB8AC3E}">
        <p14:creationId xmlns:p14="http://schemas.microsoft.com/office/powerpoint/2010/main" val="138072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80BB-13F3-ED71-101C-923B835690F8}"/>
              </a:ext>
            </a:extLst>
          </p:cNvPr>
          <p:cNvSpPr>
            <a:spLocks noGrp="1"/>
          </p:cNvSpPr>
          <p:nvPr>
            <p:ph type="title"/>
          </p:nvPr>
        </p:nvSpPr>
        <p:spPr>
          <a:xfrm>
            <a:off x="298374" y="255725"/>
            <a:ext cx="10515600" cy="962026"/>
          </a:xfrm>
        </p:spPr>
        <p:txBody>
          <a:bodyPr>
            <a:normAutofit/>
          </a:bodyPr>
          <a:lstStyle/>
          <a:p>
            <a:r>
              <a:rPr lang="en-US"/>
              <a:t>Consumption-Based Methodology</a:t>
            </a:r>
          </a:p>
        </p:txBody>
      </p:sp>
      <p:sp>
        <p:nvSpPr>
          <p:cNvPr id="3" name="Content Placeholder 2">
            <a:extLst>
              <a:ext uri="{FF2B5EF4-FFF2-40B4-BE49-F238E27FC236}">
                <a16:creationId xmlns:a16="http://schemas.microsoft.com/office/drawing/2014/main" id="{BC8B134E-728D-3C17-A2D1-EBD59A0AB688}"/>
              </a:ext>
            </a:extLst>
          </p:cNvPr>
          <p:cNvSpPr>
            <a:spLocks noGrp="1"/>
          </p:cNvSpPr>
          <p:nvPr>
            <p:ph idx="1"/>
          </p:nvPr>
        </p:nvSpPr>
        <p:spPr>
          <a:xfrm>
            <a:off x="856679" y="2342343"/>
            <a:ext cx="10515600" cy="4351338"/>
          </a:xfrm>
        </p:spPr>
        <p:txBody>
          <a:bodyPr vert="horz" lIns="91440" tIns="45720" rIns="91440" bIns="45720" rtlCol="0" anchor="t">
            <a:normAutofit/>
          </a:bodyPr>
          <a:lstStyle/>
          <a:p>
            <a:pPr marL="1371600" lvl="3" indent="0">
              <a:spcAft>
                <a:spcPts val="6000"/>
              </a:spcAft>
              <a:buNone/>
            </a:pPr>
            <a:r>
              <a:rPr lang="en-US">
                <a:cs typeface="Arial"/>
              </a:rPr>
              <a:t>Modeling approach based on local household characteristics</a:t>
            </a:r>
            <a:endParaRPr lang="en-US" b="1">
              <a:cs typeface="Arial"/>
            </a:endParaRPr>
          </a:p>
          <a:p>
            <a:pPr marL="1371600" lvl="3" indent="0">
              <a:spcAft>
                <a:spcPts val="6000"/>
              </a:spcAft>
              <a:buNone/>
            </a:pPr>
            <a:r>
              <a:rPr lang="en-US">
                <a:cs typeface="Arial"/>
              </a:rPr>
              <a:t>Incorporating local consumption data &amp; emission factors where available – household energy, water, transportation</a:t>
            </a:r>
          </a:p>
        </p:txBody>
      </p:sp>
      <p:grpSp>
        <p:nvGrpSpPr>
          <p:cNvPr id="13" name="Group 12">
            <a:extLst>
              <a:ext uri="{FF2B5EF4-FFF2-40B4-BE49-F238E27FC236}">
                <a16:creationId xmlns:a16="http://schemas.microsoft.com/office/drawing/2014/main" id="{BD15D314-7056-4F6D-F4F6-2CF80609A7AC}"/>
              </a:ext>
            </a:extLst>
          </p:cNvPr>
          <p:cNvGrpSpPr/>
          <p:nvPr/>
        </p:nvGrpSpPr>
        <p:grpSpPr>
          <a:xfrm>
            <a:off x="480392" y="2050408"/>
            <a:ext cx="1124592" cy="2467604"/>
            <a:chOff x="480392" y="2050408"/>
            <a:chExt cx="1124592" cy="2467604"/>
          </a:xfrm>
          <a:gradFill>
            <a:gsLst>
              <a:gs pos="0">
                <a:schemeClr val="accent1"/>
              </a:gs>
              <a:gs pos="100000">
                <a:schemeClr val="accent2"/>
              </a:gs>
            </a:gsLst>
            <a:lin ang="5400000" scaled="1"/>
          </a:gradFill>
        </p:grpSpPr>
        <p:sp>
          <p:nvSpPr>
            <p:cNvPr id="4" name="Oval 3">
              <a:extLst>
                <a:ext uri="{FF2B5EF4-FFF2-40B4-BE49-F238E27FC236}">
                  <a16:creationId xmlns:a16="http://schemas.microsoft.com/office/drawing/2014/main" id="{532E4AD3-5BA5-25A4-55F3-823C3472A84B}"/>
                </a:ext>
              </a:extLst>
            </p:cNvPr>
            <p:cNvSpPr/>
            <p:nvPr/>
          </p:nvSpPr>
          <p:spPr>
            <a:xfrm>
              <a:off x="480392" y="2050408"/>
              <a:ext cx="1124592" cy="1124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08AEB7B-3409-AF79-22E7-8E1E398996EB}"/>
                </a:ext>
              </a:extLst>
            </p:cNvPr>
            <p:cNvSpPr/>
            <p:nvPr/>
          </p:nvSpPr>
          <p:spPr>
            <a:xfrm>
              <a:off x="480392" y="3393420"/>
              <a:ext cx="1124592" cy="1124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70E7EA6A-09C6-16B9-A893-B131AD933CE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08006" y="2178022"/>
            <a:ext cx="869364" cy="869364"/>
          </a:xfrm>
          <a:prstGeom prst="rect">
            <a:avLst/>
          </a:prstGeom>
        </p:spPr>
      </p:pic>
      <p:grpSp>
        <p:nvGrpSpPr>
          <p:cNvPr id="11" name="Group 10">
            <a:extLst>
              <a:ext uri="{FF2B5EF4-FFF2-40B4-BE49-F238E27FC236}">
                <a16:creationId xmlns:a16="http://schemas.microsoft.com/office/drawing/2014/main" id="{64CBEF0F-39B3-FE70-5408-C9C8071383C1}"/>
              </a:ext>
            </a:extLst>
          </p:cNvPr>
          <p:cNvGrpSpPr/>
          <p:nvPr/>
        </p:nvGrpSpPr>
        <p:grpSpPr>
          <a:xfrm>
            <a:off x="514967" y="3515735"/>
            <a:ext cx="966537" cy="959906"/>
            <a:chOff x="524515" y="3528437"/>
            <a:chExt cx="966537" cy="959906"/>
          </a:xfrm>
          <a:solidFill>
            <a:schemeClr val="bg1"/>
          </a:solidFill>
        </p:grpSpPr>
        <p:pic>
          <p:nvPicPr>
            <p:cNvPr id="8" name="Graphic 7">
              <a:extLst>
                <a:ext uri="{FF2B5EF4-FFF2-40B4-BE49-F238E27FC236}">
                  <a16:creationId xmlns:a16="http://schemas.microsoft.com/office/drawing/2014/main" id="{1B538254-4B0C-1995-7193-63E37C4395C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45610" y="3561850"/>
              <a:ext cx="445442" cy="445442"/>
            </a:xfrm>
            <a:prstGeom prst="rect">
              <a:avLst/>
            </a:prstGeom>
          </p:spPr>
        </p:pic>
        <p:pic>
          <p:nvPicPr>
            <p:cNvPr id="9" name="Graphic 8">
              <a:extLst>
                <a:ext uri="{FF2B5EF4-FFF2-40B4-BE49-F238E27FC236}">
                  <a16:creationId xmlns:a16="http://schemas.microsoft.com/office/drawing/2014/main" id="{F5D5D14A-17A8-A262-C558-E44978907D7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524515" y="3528437"/>
              <a:ext cx="533855" cy="533855"/>
            </a:xfrm>
            <a:prstGeom prst="rect">
              <a:avLst/>
            </a:prstGeom>
          </p:spPr>
        </p:pic>
        <p:pic>
          <p:nvPicPr>
            <p:cNvPr id="10" name="Graphic 9">
              <a:extLst>
                <a:ext uri="{FF2B5EF4-FFF2-40B4-BE49-F238E27FC236}">
                  <a16:creationId xmlns:a16="http://schemas.microsoft.com/office/drawing/2014/main" id="{BF24EC07-B8E6-8BB3-0D6C-A7BF3E27C3B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29269" y="4042901"/>
              <a:ext cx="445442" cy="445442"/>
            </a:xfrm>
            <a:prstGeom prst="rect">
              <a:avLst/>
            </a:prstGeom>
          </p:spPr>
        </p:pic>
      </p:grpSp>
      <p:pic>
        <p:nvPicPr>
          <p:cNvPr id="12" name="Graphic 11">
            <a:extLst>
              <a:ext uri="{FF2B5EF4-FFF2-40B4-BE49-F238E27FC236}">
                <a16:creationId xmlns:a16="http://schemas.microsoft.com/office/drawing/2014/main" id="{B9FF4FCB-C076-5F10-0799-3BCB365021C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730363" y="4923630"/>
            <a:ext cx="750196" cy="750196"/>
          </a:xfrm>
          <a:prstGeom prst="rect">
            <a:avLst/>
          </a:prstGeom>
        </p:spPr>
      </p:pic>
    </p:spTree>
    <p:extLst>
      <p:ext uri="{BB962C8B-B14F-4D97-AF65-F5344CB8AC3E}">
        <p14:creationId xmlns:p14="http://schemas.microsoft.com/office/powerpoint/2010/main" val="2361925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28A5-FA80-C34F-8C8B-7B610FBA6C3A}"/>
              </a:ext>
            </a:extLst>
          </p:cNvPr>
          <p:cNvSpPr>
            <a:spLocks noGrp="1"/>
          </p:cNvSpPr>
          <p:nvPr>
            <p:ph type="title"/>
          </p:nvPr>
        </p:nvSpPr>
        <p:spPr>
          <a:xfrm>
            <a:off x="838200" y="365126"/>
            <a:ext cx="10515600" cy="962026"/>
          </a:xfrm>
        </p:spPr>
        <p:txBody>
          <a:bodyPr anchor="b">
            <a:normAutofit/>
          </a:bodyPr>
          <a:lstStyle/>
          <a:p>
            <a:r>
              <a:rPr lang="en-US"/>
              <a:t>GHG Wedge Forecast</a:t>
            </a:r>
          </a:p>
        </p:txBody>
      </p:sp>
      <p:sp>
        <p:nvSpPr>
          <p:cNvPr id="3" name="Content Placeholder 2">
            <a:extLst>
              <a:ext uri="{FF2B5EF4-FFF2-40B4-BE49-F238E27FC236}">
                <a16:creationId xmlns:a16="http://schemas.microsoft.com/office/drawing/2014/main" id="{735479C1-309C-96E2-FA84-69472187CF91}"/>
              </a:ext>
            </a:extLst>
          </p:cNvPr>
          <p:cNvSpPr>
            <a:spLocks noGrp="1"/>
          </p:cNvSpPr>
          <p:nvPr>
            <p:ph sz="half" idx="1"/>
          </p:nvPr>
        </p:nvSpPr>
        <p:spPr>
          <a:xfrm>
            <a:off x="838200" y="1825625"/>
            <a:ext cx="5181600" cy="4351338"/>
          </a:xfrm>
        </p:spPr>
        <p:txBody>
          <a:bodyPr>
            <a:normAutofit lnSpcReduction="10000"/>
          </a:bodyPr>
          <a:lstStyle/>
          <a:p>
            <a:pPr>
              <a:buClr>
                <a:schemeClr val="tx2"/>
              </a:buClr>
            </a:pPr>
            <a:r>
              <a:rPr lang="en-US" b="1" dirty="0"/>
              <a:t>Business-as-usual</a:t>
            </a:r>
            <a:r>
              <a:rPr lang="en-US" dirty="0"/>
              <a:t> (no action future)</a:t>
            </a:r>
          </a:p>
          <a:p>
            <a:pPr marL="800100" lvl="1" indent="-342900">
              <a:buClr>
                <a:schemeClr val="tx2"/>
              </a:buClr>
              <a:buFont typeface="Arial" panose="020B0604020202020204" pitchFamily="34" charset="0"/>
              <a:buChar char="•"/>
            </a:pPr>
            <a:r>
              <a:rPr lang="en-US" dirty="0"/>
              <a:t>Assumes no action is taken to reduce emissions</a:t>
            </a:r>
          </a:p>
          <a:p>
            <a:pPr>
              <a:buClr>
                <a:schemeClr val="tx2"/>
              </a:buClr>
            </a:pPr>
            <a:r>
              <a:rPr lang="en-US" b="1" dirty="0"/>
              <a:t>Adjusted business-as-usual</a:t>
            </a:r>
            <a:r>
              <a:rPr lang="en-US" dirty="0"/>
              <a:t> (policy scenario)</a:t>
            </a:r>
          </a:p>
          <a:p>
            <a:pPr marL="800100" lvl="1" indent="-342900">
              <a:buClr>
                <a:schemeClr val="tx2"/>
              </a:buClr>
              <a:buFont typeface="Arial" panose="020B0604020202020204" pitchFamily="34" charset="0"/>
              <a:buChar char="•"/>
            </a:pPr>
            <a:r>
              <a:rPr lang="en-US" dirty="0"/>
              <a:t>Assumes no action is taken to reduce emissions beyond implementing federal, state, and regional policies</a:t>
            </a:r>
          </a:p>
          <a:p>
            <a:pPr>
              <a:buClr>
                <a:schemeClr val="tx2"/>
              </a:buClr>
            </a:pPr>
            <a:r>
              <a:rPr lang="en-US" b="1" dirty="0"/>
              <a:t>Emissions gap </a:t>
            </a:r>
            <a:r>
              <a:rPr lang="en-US" dirty="0"/>
              <a:t>(additional local action)</a:t>
            </a:r>
          </a:p>
          <a:p>
            <a:pPr marL="800100" lvl="1" indent="-342900">
              <a:buClr>
                <a:schemeClr val="tx2"/>
              </a:buClr>
              <a:buFont typeface="Arial" panose="020B0604020202020204" pitchFamily="34" charset="0"/>
              <a:buChar char="•"/>
            </a:pPr>
            <a:r>
              <a:rPr lang="en-US" dirty="0"/>
              <a:t>Where can Los Alamos County reduce future emissions?</a:t>
            </a:r>
          </a:p>
        </p:txBody>
      </p:sp>
      <p:pic>
        <p:nvPicPr>
          <p:cNvPr id="4" name="Picture 3">
            <a:extLst>
              <a:ext uri="{FF2B5EF4-FFF2-40B4-BE49-F238E27FC236}">
                <a16:creationId xmlns:a16="http://schemas.microsoft.com/office/drawing/2014/main" id="{5A828E36-1D66-06D5-E76D-18AB2683D6AC}"/>
              </a:ext>
            </a:extLst>
          </p:cNvPr>
          <p:cNvPicPr>
            <a:picLocks noChangeAspect="1"/>
          </p:cNvPicPr>
          <p:nvPr/>
        </p:nvPicPr>
        <p:blipFill>
          <a:blip r:embed="rId3"/>
          <a:stretch>
            <a:fillRect/>
          </a:stretch>
        </p:blipFill>
        <p:spPr>
          <a:xfrm>
            <a:off x="6817662" y="2270926"/>
            <a:ext cx="4858869" cy="3789918"/>
          </a:xfrm>
          <a:prstGeom prst="rect">
            <a:avLst/>
          </a:prstGeom>
          <a:noFill/>
        </p:spPr>
      </p:pic>
      <p:sp>
        <p:nvSpPr>
          <p:cNvPr id="6" name="TextBox 5">
            <a:extLst>
              <a:ext uri="{FF2B5EF4-FFF2-40B4-BE49-F238E27FC236}">
                <a16:creationId xmlns:a16="http://schemas.microsoft.com/office/drawing/2014/main" id="{1E1E7CCA-5111-8D70-3725-CF677D026AE9}"/>
              </a:ext>
            </a:extLst>
          </p:cNvPr>
          <p:cNvSpPr txBox="1"/>
          <p:nvPr/>
        </p:nvSpPr>
        <p:spPr>
          <a:xfrm>
            <a:off x="6992471" y="1825625"/>
            <a:ext cx="4776395" cy="369332"/>
          </a:xfrm>
          <a:prstGeom prst="rect">
            <a:avLst/>
          </a:prstGeom>
          <a:noFill/>
        </p:spPr>
        <p:txBody>
          <a:bodyPr wrap="square" rtlCol="0">
            <a:spAutoFit/>
          </a:bodyPr>
          <a:lstStyle/>
          <a:p>
            <a:r>
              <a:rPr lang="en-US"/>
              <a:t>Example:</a:t>
            </a:r>
          </a:p>
        </p:txBody>
      </p:sp>
      <p:pic>
        <p:nvPicPr>
          <p:cNvPr id="7" name="Picture 2">
            <a:extLst>
              <a:ext uri="{FF2B5EF4-FFF2-40B4-BE49-F238E27FC236}">
                <a16:creationId xmlns:a16="http://schemas.microsoft.com/office/drawing/2014/main" id="{DF70014F-8745-7C7C-0DFF-001384E1EFB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7875293" y="4526280"/>
            <a:ext cx="1153946" cy="1078454"/>
          </a:xfrm>
          <a:prstGeom prst="rect">
            <a:avLst/>
          </a:prstGeom>
          <a:solidFill>
            <a:srgbClr val="FFFFFF"/>
          </a:solidFill>
        </p:spPr>
      </p:pic>
      <p:sp>
        <p:nvSpPr>
          <p:cNvPr id="5" name="Slide Number Placeholder 4">
            <a:extLst>
              <a:ext uri="{FF2B5EF4-FFF2-40B4-BE49-F238E27FC236}">
                <a16:creationId xmlns:a16="http://schemas.microsoft.com/office/drawing/2014/main" id="{C35277E5-67EA-D41E-46C4-F85AFE771EB0}"/>
              </a:ext>
            </a:extLst>
          </p:cNvPr>
          <p:cNvSpPr>
            <a:spLocks noGrp="1"/>
          </p:cNvSpPr>
          <p:nvPr>
            <p:ph type="sldNum" sz="quarter" idx="12"/>
          </p:nvPr>
        </p:nvSpPr>
        <p:spPr/>
        <p:txBody>
          <a:bodyPr/>
          <a:lstStyle/>
          <a:p>
            <a:fld id="{F4108413-13EF-4D5B-8B85-7CA740A5AE81}" type="slidenum">
              <a:rPr lang="en-US" smtClean="0"/>
              <a:t>21</a:t>
            </a:fld>
            <a:endParaRPr lang="en-US"/>
          </a:p>
        </p:txBody>
      </p:sp>
    </p:spTree>
    <p:extLst>
      <p:ext uri="{BB962C8B-B14F-4D97-AF65-F5344CB8AC3E}">
        <p14:creationId xmlns:p14="http://schemas.microsoft.com/office/powerpoint/2010/main" val="61951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3EC7-2843-6DB0-25E7-575611FC106A}"/>
              </a:ext>
            </a:extLst>
          </p:cNvPr>
          <p:cNvSpPr>
            <a:spLocks noGrp="1"/>
          </p:cNvSpPr>
          <p:nvPr>
            <p:ph type="title"/>
          </p:nvPr>
        </p:nvSpPr>
        <p:spPr/>
        <p:txBody>
          <a:bodyPr/>
          <a:lstStyle/>
          <a:p>
            <a:r>
              <a:rPr lang="en-US"/>
              <a:t>CAP Next Steps</a:t>
            </a:r>
          </a:p>
        </p:txBody>
      </p:sp>
      <p:sp>
        <p:nvSpPr>
          <p:cNvPr id="3" name="Text Placeholder 2">
            <a:extLst>
              <a:ext uri="{FF2B5EF4-FFF2-40B4-BE49-F238E27FC236}">
                <a16:creationId xmlns:a16="http://schemas.microsoft.com/office/drawing/2014/main" id="{D84D8523-1593-367C-9A52-B42252A1C577}"/>
              </a:ext>
            </a:extLst>
          </p:cNvPr>
          <p:cNvSpPr>
            <a:spLocks noGrp="1"/>
          </p:cNvSpPr>
          <p:nvPr>
            <p:ph type="body" sz="quarter" idx="12"/>
          </p:nvPr>
        </p:nvSpPr>
        <p:spPr/>
        <p:txBody>
          <a:bodyPr>
            <a:noAutofit/>
          </a:bodyPr>
          <a:lstStyle/>
          <a:p>
            <a:r>
              <a:rPr lang="en-US" sz="1800"/>
              <a:t>Aug 2023</a:t>
            </a:r>
          </a:p>
        </p:txBody>
      </p:sp>
      <p:sp>
        <p:nvSpPr>
          <p:cNvPr id="4" name="Text Placeholder 3">
            <a:extLst>
              <a:ext uri="{FF2B5EF4-FFF2-40B4-BE49-F238E27FC236}">
                <a16:creationId xmlns:a16="http://schemas.microsoft.com/office/drawing/2014/main" id="{7936211F-B409-FC79-6C6C-DD720B713ED0}"/>
              </a:ext>
            </a:extLst>
          </p:cNvPr>
          <p:cNvSpPr>
            <a:spLocks noGrp="1"/>
          </p:cNvSpPr>
          <p:nvPr>
            <p:ph type="body" sz="quarter" idx="13"/>
          </p:nvPr>
        </p:nvSpPr>
        <p:spPr>
          <a:xfrm>
            <a:off x="1027975" y="3844277"/>
            <a:ext cx="1538955" cy="1374640"/>
          </a:xfrm>
        </p:spPr>
        <p:txBody>
          <a:bodyPr/>
          <a:lstStyle/>
          <a:p>
            <a:pPr marL="171450" indent="-171450">
              <a:buFont typeface="Arial" panose="020B0604020202020204" pitchFamily="34" charset="0"/>
              <a:buChar char="•"/>
            </a:pPr>
            <a:r>
              <a:rPr lang="en-US" sz="1800"/>
              <a:t>Present Outreach Plan &amp; GHG methodology</a:t>
            </a:r>
          </a:p>
        </p:txBody>
      </p:sp>
      <p:sp>
        <p:nvSpPr>
          <p:cNvPr id="5" name="Text Placeholder 4">
            <a:extLst>
              <a:ext uri="{FF2B5EF4-FFF2-40B4-BE49-F238E27FC236}">
                <a16:creationId xmlns:a16="http://schemas.microsoft.com/office/drawing/2014/main" id="{28667A71-3C19-C99D-76B0-346E7FCF01A3}"/>
              </a:ext>
            </a:extLst>
          </p:cNvPr>
          <p:cNvSpPr>
            <a:spLocks noGrp="1"/>
          </p:cNvSpPr>
          <p:nvPr>
            <p:ph type="body" sz="quarter" idx="14"/>
          </p:nvPr>
        </p:nvSpPr>
        <p:spPr/>
        <p:txBody>
          <a:bodyPr>
            <a:noAutofit/>
          </a:bodyPr>
          <a:lstStyle/>
          <a:p>
            <a:r>
              <a:rPr lang="en-US" sz="1800"/>
              <a:t>Oct 2023</a:t>
            </a:r>
          </a:p>
        </p:txBody>
      </p:sp>
      <p:sp>
        <p:nvSpPr>
          <p:cNvPr id="6" name="Text Placeholder 5">
            <a:extLst>
              <a:ext uri="{FF2B5EF4-FFF2-40B4-BE49-F238E27FC236}">
                <a16:creationId xmlns:a16="http://schemas.microsoft.com/office/drawing/2014/main" id="{2497AD0B-19B0-CCBC-52FC-47A93BB463A0}"/>
              </a:ext>
            </a:extLst>
          </p:cNvPr>
          <p:cNvSpPr>
            <a:spLocks noGrp="1"/>
          </p:cNvSpPr>
          <p:nvPr>
            <p:ph type="body" sz="quarter" idx="15"/>
          </p:nvPr>
        </p:nvSpPr>
        <p:spPr>
          <a:xfrm>
            <a:off x="2765814" y="2313970"/>
            <a:ext cx="1534724" cy="1374640"/>
          </a:xfrm>
        </p:spPr>
        <p:txBody>
          <a:bodyPr/>
          <a:lstStyle/>
          <a:p>
            <a:pPr marL="171450" indent="-171450">
              <a:buFont typeface="Arial" panose="020B0604020202020204" pitchFamily="34" charset="0"/>
              <a:buChar char="•"/>
            </a:pPr>
            <a:r>
              <a:rPr lang="en-US" sz="1800"/>
              <a:t>Baseline policy assessment</a:t>
            </a:r>
          </a:p>
          <a:p>
            <a:pPr marL="171450" indent="-171450">
              <a:buFont typeface="Arial" panose="020B0604020202020204" pitchFamily="34" charset="0"/>
              <a:buChar char="•"/>
            </a:pPr>
            <a:r>
              <a:rPr lang="en-US" sz="1800"/>
              <a:t>Finalize GHG inventories</a:t>
            </a:r>
          </a:p>
          <a:p>
            <a:pPr marL="171450" indent="-171450">
              <a:buFont typeface="Arial" panose="020B0604020202020204" pitchFamily="34" charset="0"/>
              <a:buChar char="•"/>
            </a:pPr>
            <a:endParaRPr lang="en-US"/>
          </a:p>
        </p:txBody>
      </p:sp>
      <p:sp>
        <p:nvSpPr>
          <p:cNvPr id="7" name="Text Placeholder 6">
            <a:extLst>
              <a:ext uri="{FF2B5EF4-FFF2-40B4-BE49-F238E27FC236}">
                <a16:creationId xmlns:a16="http://schemas.microsoft.com/office/drawing/2014/main" id="{EE684423-93FF-1B3E-CE6F-4030F7FD296C}"/>
              </a:ext>
            </a:extLst>
          </p:cNvPr>
          <p:cNvSpPr>
            <a:spLocks noGrp="1"/>
          </p:cNvSpPr>
          <p:nvPr>
            <p:ph type="body" sz="quarter" idx="16"/>
          </p:nvPr>
        </p:nvSpPr>
        <p:spPr/>
        <p:txBody>
          <a:bodyPr>
            <a:noAutofit/>
          </a:bodyPr>
          <a:lstStyle/>
          <a:p>
            <a:r>
              <a:rPr lang="en-US" sz="1800"/>
              <a:t>Dec 2023</a:t>
            </a:r>
          </a:p>
        </p:txBody>
      </p:sp>
      <p:sp>
        <p:nvSpPr>
          <p:cNvPr id="8" name="Text Placeholder 7">
            <a:extLst>
              <a:ext uri="{FF2B5EF4-FFF2-40B4-BE49-F238E27FC236}">
                <a16:creationId xmlns:a16="http://schemas.microsoft.com/office/drawing/2014/main" id="{56B1C575-FA64-2B7F-5A20-57D13E1C87C5}"/>
              </a:ext>
            </a:extLst>
          </p:cNvPr>
          <p:cNvSpPr>
            <a:spLocks noGrp="1"/>
          </p:cNvSpPr>
          <p:nvPr>
            <p:ph type="body" sz="quarter" idx="17"/>
          </p:nvPr>
        </p:nvSpPr>
        <p:spPr>
          <a:xfrm>
            <a:off x="4607406" y="2206270"/>
            <a:ext cx="1488594" cy="1374640"/>
          </a:xfrm>
        </p:spPr>
        <p:txBody>
          <a:bodyPr/>
          <a:lstStyle/>
          <a:p>
            <a:pPr marL="171450" indent="-171450">
              <a:buFont typeface="Arial" panose="020B0604020202020204" pitchFamily="34" charset="0"/>
              <a:buChar char="•"/>
            </a:pPr>
            <a:r>
              <a:rPr lang="en-US" sz="1800"/>
              <a:t>Finalize forecasting analysis</a:t>
            </a:r>
          </a:p>
          <a:p>
            <a:pPr marL="171450" indent="-17145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59141310-9B07-ED3F-2715-41A965E1AC45}"/>
              </a:ext>
            </a:extLst>
          </p:cNvPr>
          <p:cNvSpPr>
            <a:spLocks noGrp="1"/>
          </p:cNvSpPr>
          <p:nvPr>
            <p:ph type="body" sz="quarter" idx="18"/>
          </p:nvPr>
        </p:nvSpPr>
        <p:spPr/>
        <p:txBody>
          <a:bodyPr>
            <a:noAutofit/>
          </a:bodyPr>
          <a:lstStyle/>
          <a:p>
            <a:r>
              <a:rPr lang="en-US" sz="1800"/>
              <a:t>April 2024</a:t>
            </a:r>
          </a:p>
        </p:txBody>
      </p:sp>
      <p:sp>
        <p:nvSpPr>
          <p:cNvPr id="10" name="Text Placeholder 9">
            <a:extLst>
              <a:ext uri="{FF2B5EF4-FFF2-40B4-BE49-F238E27FC236}">
                <a16:creationId xmlns:a16="http://schemas.microsoft.com/office/drawing/2014/main" id="{98741CB1-77D8-A396-DF2C-13D905423EC5}"/>
              </a:ext>
            </a:extLst>
          </p:cNvPr>
          <p:cNvSpPr>
            <a:spLocks noGrp="1"/>
          </p:cNvSpPr>
          <p:nvPr>
            <p:ph type="body" sz="quarter" idx="19"/>
          </p:nvPr>
        </p:nvSpPr>
        <p:spPr>
          <a:xfrm>
            <a:off x="6399839" y="2507557"/>
            <a:ext cx="1758104" cy="1374640"/>
          </a:xfrm>
        </p:spPr>
        <p:txBody>
          <a:bodyPr/>
          <a:lstStyle/>
          <a:p>
            <a:pPr marL="171450" indent="-171450">
              <a:buFont typeface="Arial" panose="020B0604020202020204" pitchFamily="34" charset="0"/>
              <a:buChar char="•"/>
            </a:pPr>
            <a:r>
              <a:rPr lang="en-US" sz="1800"/>
              <a:t>CAP goals and targets set</a:t>
            </a:r>
          </a:p>
          <a:p>
            <a:pPr marL="171450" indent="-171450">
              <a:buFont typeface="Arial" panose="020B0604020202020204" pitchFamily="34" charset="0"/>
              <a:buChar char="•"/>
            </a:pPr>
            <a:r>
              <a:rPr lang="en-US" sz="1800"/>
              <a:t>Present draft actions for budgeting considerations</a:t>
            </a:r>
          </a:p>
        </p:txBody>
      </p:sp>
      <p:sp>
        <p:nvSpPr>
          <p:cNvPr id="11" name="Text Placeholder 10">
            <a:extLst>
              <a:ext uri="{FF2B5EF4-FFF2-40B4-BE49-F238E27FC236}">
                <a16:creationId xmlns:a16="http://schemas.microsoft.com/office/drawing/2014/main" id="{A5862CF4-0127-F151-1510-35A23744F4DA}"/>
              </a:ext>
            </a:extLst>
          </p:cNvPr>
          <p:cNvSpPr>
            <a:spLocks noGrp="1"/>
          </p:cNvSpPr>
          <p:nvPr>
            <p:ph type="body" sz="quarter" idx="20"/>
          </p:nvPr>
        </p:nvSpPr>
        <p:spPr/>
        <p:txBody>
          <a:bodyPr>
            <a:noAutofit/>
          </a:bodyPr>
          <a:lstStyle/>
          <a:p>
            <a:r>
              <a:rPr lang="en-US" sz="1800"/>
              <a:t>June 2024</a:t>
            </a:r>
          </a:p>
        </p:txBody>
      </p:sp>
      <p:sp>
        <p:nvSpPr>
          <p:cNvPr id="12" name="Text Placeholder 11">
            <a:extLst>
              <a:ext uri="{FF2B5EF4-FFF2-40B4-BE49-F238E27FC236}">
                <a16:creationId xmlns:a16="http://schemas.microsoft.com/office/drawing/2014/main" id="{F42EBB64-9876-6EDB-D7A9-3DA79C8FC5CA}"/>
              </a:ext>
            </a:extLst>
          </p:cNvPr>
          <p:cNvSpPr>
            <a:spLocks noGrp="1"/>
          </p:cNvSpPr>
          <p:nvPr>
            <p:ph type="body" sz="quarter" idx="21"/>
          </p:nvPr>
        </p:nvSpPr>
        <p:spPr>
          <a:xfrm>
            <a:off x="8228960" y="1951396"/>
            <a:ext cx="1372240" cy="1374640"/>
          </a:xfrm>
        </p:spPr>
        <p:txBody>
          <a:bodyPr/>
          <a:lstStyle/>
          <a:p>
            <a:pPr marL="171450" indent="-171450">
              <a:buFont typeface="Arial" panose="020B0604020202020204" pitchFamily="34" charset="0"/>
              <a:buChar char="•"/>
            </a:pPr>
            <a:r>
              <a:rPr lang="en-US" sz="1800"/>
              <a:t>Finalize strategies and actions</a:t>
            </a:r>
          </a:p>
          <a:p>
            <a:pPr marL="171450" indent="-171450">
              <a:buFont typeface="Arial" panose="020B0604020202020204" pitchFamily="34" charset="0"/>
              <a:buChar char="•"/>
            </a:pPr>
            <a:r>
              <a:rPr lang="en-US" sz="1800"/>
              <a:t>Present draft CAP</a:t>
            </a:r>
          </a:p>
        </p:txBody>
      </p:sp>
      <p:sp>
        <p:nvSpPr>
          <p:cNvPr id="13" name="Text Placeholder 12">
            <a:extLst>
              <a:ext uri="{FF2B5EF4-FFF2-40B4-BE49-F238E27FC236}">
                <a16:creationId xmlns:a16="http://schemas.microsoft.com/office/drawing/2014/main" id="{6AF36C11-BC36-92E9-E1E9-CF3985D8A194}"/>
              </a:ext>
            </a:extLst>
          </p:cNvPr>
          <p:cNvSpPr>
            <a:spLocks noGrp="1"/>
          </p:cNvSpPr>
          <p:nvPr>
            <p:ph type="body" sz="quarter" idx="22"/>
          </p:nvPr>
        </p:nvSpPr>
        <p:spPr/>
        <p:txBody>
          <a:bodyPr>
            <a:noAutofit/>
          </a:bodyPr>
          <a:lstStyle/>
          <a:p>
            <a:r>
              <a:rPr lang="en-US" sz="1800"/>
              <a:t>Oct 2024</a:t>
            </a:r>
          </a:p>
        </p:txBody>
      </p:sp>
      <p:sp>
        <p:nvSpPr>
          <p:cNvPr id="14" name="Text Placeholder 13">
            <a:extLst>
              <a:ext uri="{FF2B5EF4-FFF2-40B4-BE49-F238E27FC236}">
                <a16:creationId xmlns:a16="http://schemas.microsoft.com/office/drawing/2014/main" id="{F72C97DB-F6E0-8C15-4160-6D579E6A6FDE}"/>
              </a:ext>
            </a:extLst>
          </p:cNvPr>
          <p:cNvSpPr>
            <a:spLocks noGrp="1"/>
          </p:cNvSpPr>
          <p:nvPr>
            <p:ph type="body" sz="quarter" idx="23"/>
          </p:nvPr>
        </p:nvSpPr>
        <p:spPr>
          <a:xfrm>
            <a:off x="9498679" y="5041821"/>
            <a:ext cx="2322259" cy="828299"/>
          </a:xfrm>
        </p:spPr>
        <p:txBody>
          <a:bodyPr/>
          <a:lstStyle/>
          <a:p>
            <a:pPr algn="l">
              <a:buFont typeface="Arial" panose="020B0604020202020204" pitchFamily="34" charset="0"/>
              <a:buChar char="•"/>
            </a:pPr>
            <a:r>
              <a:rPr lang="en-US" sz="1800"/>
              <a:t>Finalize CAP &amp; present for adoption</a:t>
            </a:r>
          </a:p>
          <a:p>
            <a:pPr algn="l">
              <a:buFont typeface="Arial" panose="020B0604020202020204" pitchFamily="34" charset="0"/>
              <a:buChar char="•"/>
            </a:pPr>
            <a:r>
              <a:rPr lang="en-US" sz="1800"/>
              <a:t>Finalize Implementation Plan</a:t>
            </a:r>
          </a:p>
        </p:txBody>
      </p:sp>
      <p:sp>
        <p:nvSpPr>
          <p:cNvPr id="15" name="Arrow: Right 14">
            <a:extLst>
              <a:ext uri="{FF2B5EF4-FFF2-40B4-BE49-F238E27FC236}">
                <a16:creationId xmlns:a16="http://schemas.microsoft.com/office/drawing/2014/main" id="{09FF44B1-A9C6-A4DA-CF43-0693864A2840}"/>
              </a:ext>
            </a:extLst>
          </p:cNvPr>
          <p:cNvSpPr/>
          <p:nvPr/>
        </p:nvSpPr>
        <p:spPr>
          <a:xfrm>
            <a:off x="1425844" y="5548393"/>
            <a:ext cx="7981627" cy="11003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C77068E-EE24-38A2-A55C-01A1690B1417}"/>
              </a:ext>
            </a:extLst>
          </p:cNvPr>
          <p:cNvSpPr txBox="1"/>
          <p:nvPr/>
        </p:nvSpPr>
        <p:spPr>
          <a:xfrm>
            <a:off x="3115936" y="5913917"/>
            <a:ext cx="4251184" cy="369332"/>
          </a:xfrm>
          <a:prstGeom prst="rect">
            <a:avLst/>
          </a:prstGeom>
          <a:noFill/>
        </p:spPr>
        <p:txBody>
          <a:bodyPr wrap="square" rtlCol="0">
            <a:spAutoFit/>
          </a:bodyPr>
          <a:lstStyle/>
          <a:p>
            <a:r>
              <a:rPr lang="en-US" b="1">
                <a:solidFill>
                  <a:schemeClr val="bg1"/>
                </a:solidFill>
              </a:rPr>
              <a:t>PUBLIC &amp; STAKEHOLDER ENGAGEMENT</a:t>
            </a:r>
          </a:p>
        </p:txBody>
      </p:sp>
      <p:sp>
        <p:nvSpPr>
          <p:cNvPr id="17" name="Slide Number Placeholder 16">
            <a:extLst>
              <a:ext uri="{FF2B5EF4-FFF2-40B4-BE49-F238E27FC236}">
                <a16:creationId xmlns:a16="http://schemas.microsoft.com/office/drawing/2014/main" id="{83F039D1-95AB-07ED-275F-632E07D887A2}"/>
              </a:ext>
            </a:extLst>
          </p:cNvPr>
          <p:cNvSpPr>
            <a:spLocks noGrp="1"/>
          </p:cNvSpPr>
          <p:nvPr>
            <p:ph type="sldNum" sz="quarter" idx="24"/>
          </p:nvPr>
        </p:nvSpPr>
        <p:spPr>
          <a:xfrm>
            <a:off x="11353800" y="1318035"/>
            <a:ext cx="467139" cy="365125"/>
          </a:xfrm>
        </p:spPr>
        <p:txBody>
          <a:bodyPr/>
          <a:lstStyle/>
          <a:p>
            <a:fld id="{F2AE5F92-D721-6F42-898E-1A0DBF6914A1}" type="slidenum">
              <a:rPr lang="en-US" smtClean="0"/>
              <a:t>22</a:t>
            </a:fld>
            <a:endParaRPr lang="en-US"/>
          </a:p>
        </p:txBody>
      </p:sp>
      <p:sp>
        <p:nvSpPr>
          <p:cNvPr id="20" name="Star: 5 Points 19">
            <a:extLst>
              <a:ext uri="{FF2B5EF4-FFF2-40B4-BE49-F238E27FC236}">
                <a16:creationId xmlns:a16="http://schemas.microsoft.com/office/drawing/2014/main" id="{FC420352-2F1C-2763-D7BC-4AB64EEB0DB9}"/>
              </a:ext>
            </a:extLst>
          </p:cNvPr>
          <p:cNvSpPr/>
          <p:nvPr/>
        </p:nvSpPr>
        <p:spPr>
          <a:xfrm>
            <a:off x="3275612" y="6479286"/>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F9EE66B-C4F2-2C92-3AC6-D0A4925D940D}"/>
              </a:ext>
            </a:extLst>
          </p:cNvPr>
          <p:cNvSpPr txBox="1"/>
          <p:nvPr/>
        </p:nvSpPr>
        <p:spPr>
          <a:xfrm>
            <a:off x="3503544" y="6434963"/>
            <a:ext cx="6097656" cy="369332"/>
          </a:xfrm>
          <a:prstGeom prst="rect">
            <a:avLst/>
          </a:prstGeom>
          <a:noFill/>
        </p:spPr>
        <p:txBody>
          <a:bodyPr wrap="square">
            <a:spAutoFit/>
          </a:bodyPr>
          <a:lstStyle/>
          <a:p>
            <a:r>
              <a:rPr lang="en-US" sz="1800"/>
              <a:t>Council touchpoint</a:t>
            </a:r>
            <a:endParaRPr lang="en-US"/>
          </a:p>
        </p:txBody>
      </p:sp>
      <p:sp>
        <p:nvSpPr>
          <p:cNvPr id="21" name="Star: 5 Points 20">
            <a:extLst>
              <a:ext uri="{FF2B5EF4-FFF2-40B4-BE49-F238E27FC236}">
                <a16:creationId xmlns:a16="http://schemas.microsoft.com/office/drawing/2014/main" id="{77B84FD8-AD21-C10E-1F46-CEBDFF6F39B9}"/>
              </a:ext>
            </a:extLst>
          </p:cNvPr>
          <p:cNvSpPr/>
          <p:nvPr/>
        </p:nvSpPr>
        <p:spPr>
          <a:xfrm>
            <a:off x="1027975" y="3868282"/>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CBA15C0-8F6D-9050-31AA-AE52F96D5F80}"/>
              </a:ext>
            </a:extLst>
          </p:cNvPr>
          <p:cNvSpPr/>
          <p:nvPr/>
        </p:nvSpPr>
        <p:spPr>
          <a:xfrm>
            <a:off x="6392344" y="3117653"/>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8BFA6F2D-0B02-C557-00BD-C164FA27829A}"/>
              </a:ext>
            </a:extLst>
          </p:cNvPr>
          <p:cNvSpPr/>
          <p:nvPr/>
        </p:nvSpPr>
        <p:spPr>
          <a:xfrm>
            <a:off x="8241431" y="3075876"/>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5FCA91B2-3CB9-3C44-CD1B-C9304BE99F1A}"/>
              </a:ext>
            </a:extLst>
          </p:cNvPr>
          <p:cNvSpPr/>
          <p:nvPr/>
        </p:nvSpPr>
        <p:spPr>
          <a:xfrm>
            <a:off x="9518794" y="5041821"/>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102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3A7F9-0175-99A5-6CDC-847D9283B0F4}"/>
              </a:ext>
            </a:extLst>
          </p:cNvPr>
          <p:cNvSpPr>
            <a:spLocks noGrp="1"/>
          </p:cNvSpPr>
          <p:nvPr>
            <p:ph type="ctrTitle"/>
          </p:nvPr>
        </p:nvSpPr>
        <p:spPr/>
        <p:txBody>
          <a:bodyPr/>
          <a:lstStyle/>
          <a:p>
            <a:r>
              <a:rPr lang="en-US"/>
              <a:t>Thank you!</a:t>
            </a:r>
            <a:br>
              <a:rPr lang="en-US"/>
            </a:br>
            <a:r>
              <a:rPr lang="en-US"/>
              <a:t>Questions?</a:t>
            </a:r>
          </a:p>
        </p:txBody>
      </p:sp>
      <p:sp>
        <p:nvSpPr>
          <p:cNvPr id="3" name="Subtitle 2">
            <a:extLst>
              <a:ext uri="{FF2B5EF4-FFF2-40B4-BE49-F238E27FC236}">
                <a16:creationId xmlns:a16="http://schemas.microsoft.com/office/drawing/2014/main" id="{64BEC595-E38F-22D3-26CF-F7CE78CBDACA}"/>
              </a:ext>
            </a:extLst>
          </p:cNvPr>
          <p:cNvSpPr>
            <a:spLocks noGrp="1"/>
          </p:cNvSpPr>
          <p:nvPr>
            <p:ph type="subTitle" idx="1"/>
          </p:nvPr>
        </p:nvSpPr>
        <p:spPr/>
        <p:txBody>
          <a:bodyPr>
            <a:normAutofit fontScale="62500" lnSpcReduction="20000"/>
          </a:bodyPr>
          <a:lstStyle/>
          <a:p>
            <a:pPr algn="l"/>
            <a:r>
              <a:rPr lang="en-US" dirty="0"/>
              <a:t>Contact Information:</a:t>
            </a:r>
          </a:p>
          <a:p>
            <a:pPr algn="l"/>
            <a:r>
              <a:rPr lang="en-US" dirty="0"/>
              <a:t>Andrea Martin: Andream@CascadiaConsulting.com</a:t>
            </a:r>
          </a:p>
          <a:p>
            <a:pPr algn="l"/>
            <a:r>
              <a:rPr lang="en-US" dirty="0"/>
              <a:t>Alicia Fennell: Alicia@CascadiaConsulting.com</a:t>
            </a:r>
          </a:p>
          <a:p>
            <a:endParaRPr lang="en-US" dirty="0"/>
          </a:p>
        </p:txBody>
      </p:sp>
    </p:spTree>
    <p:extLst>
      <p:ext uri="{BB962C8B-B14F-4D97-AF65-F5344CB8AC3E}">
        <p14:creationId xmlns:p14="http://schemas.microsoft.com/office/powerpoint/2010/main" val="13350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21E13B-6052-EE7E-1BCA-5B5F487C9420}"/>
              </a:ext>
            </a:extLst>
          </p:cNvPr>
          <p:cNvSpPr>
            <a:spLocks noGrp="1"/>
          </p:cNvSpPr>
          <p:nvPr>
            <p:ph type="title"/>
          </p:nvPr>
        </p:nvSpPr>
        <p:spPr/>
        <p:txBody>
          <a:bodyPr anchor="ctr">
            <a:normAutofit/>
          </a:bodyPr>
          <a:lstStyle/>
          <a:p>
            <a:r>
              <a:rPr lang="en-US">
                <a:solidFill>
                  <a:schemeClr val="tx1"/>
                </a:solidFill>
              </a:rPr>
              <a:t>Meeting Goals</a:t>
            </a:r>
          </a:p>
        </p:txBody>
      </p:sp>
      <p:graphicFrame>
        <p:nvGraphicFramePr>
          <p:cNvPr id="7" name="Content Placeholder 4">
            <a:extLst>
              <a:ext uri="{FF2B5EF4-FFF2-40B4-BE49-F238E27FC236}">
                <a16:creationId xmlns:a16="http://schemas.microsoft.com/office/drawing/2014/main" id="{731A5080-6F95-C85C-5F69-CFB6D755CB2E}"/>
              </a:ext>
            </a:extLst>
          </p:cNvPr>
          <p:cNvGraphicFramePr>
            <a:graphicFrameLocks noGrp="1"/>
          </p:cNvGraphicFramePr>
          <p:nvPr>
            <p:ph idx="1"/>
            <p:extLst>
              <p:ext uri="{D42A27DB-BD31-4B8C-83A1-F6EECF244321}">
                <p14:modId xmlns:p14="http://schemas.microsoft.com/office/powerpoint/2010/main" val="1416275863"/>
              </p:ext>
            </p:extLst>
          </p:nvPr>
        </p:nvGraphicFramePr>
        <p:xfrm>
          <a:off x="1358020" y="1825625"/>
          <a:ext cx="9325069" cy="4357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F4C143E6-78A5-821F-430B-A797177F33EA}"/>
              </a:ext>
            </a:extLst>
          </p:cNvPr>
          <p:cNvSpPr>
            <a:spLocks noGrp="1"/>
          </p:cNvSpPr>
          <p:nvPr>
            <p:ph type="sldNum" sz="quarter" idx="12"/>
          </p:nvPr>
        </p:nvSpPr>
        <p:spPr/>
        <p:txBody>
          <a:bodyPr/>
          <a:lstStyle/>
          <a:p>
            <a:fld id="{F4108413-13EF-4D5B-8B85-7CA740A5AE81}" type="slidenum">
              <a:rPr lang="en-US" smtClean="0"/>
              <a:t>3</a:t>
            </a:fld>
            <a:endParaRPr lang="en-US"/>
          </a:p>
        </p:txBody>
      </p:sp>
    </p:spTree>
    <p:extLst>
      <p:ext uri="{BB962C8B-B14F-4D97-AF65-F5344CB8AC3E}">
        <p14:creationId xmlns:p14="http://schemas.microsoft.com/office/powerpoint/2010/main" val="765889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BE67-C023-BE1C-E4F2-E58DB926A79F}"/>
              </a:ext>
            </a:extLst>
          </p:cNvPr>
          <p:cNvSpPr>
            <a:spLocks noGrp="1"/>
          </p:cNvSpPr>
          <p:nvPr>
            <p:ph type="ctrTitle"/>
          </p:nvPr>
        </p:nvSpPr>
        <p:spPr/>
        <p:txBody>
          <a:bodyPr>
            <a:normAutofit/>
          </a:bodyPr>
          <a:lstStyle/>
          <a:p>
            <a:r>
              <a:rPr lang="en-US"/>
              <a:t>Climate Action Plan Overview</a:t>
            </a:r>
          </a:p>
        </p:txBody>
      </p:sp>
    </p:spTree>
    <p:extLst>
      <p:ext uri="{BB962C8B-B14F-4D97-AF65-F5344CB8AC3E}">
        <p14:creationId xmlns:p14="http://schemas.microsoft.com/office/powerpoint/2010/main" val="13139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4B66E-CCAA-FB74-75B8-FD05388C34B6}"/>
              </a:ext>
            </a:extLst>
          </p:cNvPr>
          <p:cNvSpPr>
            <a:spLocks noGrp="1"/>
          </p:cNvSpPr>
          <p:nvPr>
            <p:ph type="title"/>
          </p:nvPr>
        </p:nvSpPr>
        <p:spPr/>
        <p:txBody>
          <a:bodyPr/>
          <a:lstStyle/>
          <a:p>
            <a:r>
              <a:rPr lang="en-US">
                <a:solidFill>
                  <a:schemeClr val="tx1"/>
                </a:solidFill>
              </a:rPr>
              <a:t>What is a CAP?</a:t>
            </a:r>
          </a:p>
        </p:txBody>
      </p:sp>
      <p:sp>
        <p:nvSpPr>
          <p:cNvPr id="3" name="Content Placeholder 2">
            <a:extLst>
              <a:ext uri="{FF2B5EF4-FFF2-40B4-BE49-F238E27FC236}">
                <a16:creationId xmlns:a16="http://schemas.microsoft.com/office/drawing/2014/main" id="{484C14D1-163D-0CD4-EEBB-D3DA3C4E064D}"/>
              </a:ext>
            </a:extLst>
          </p:cNvPr>
          <p:cNvSpPr>
            <a:spLocks noGrp="1"/>
          </p:cNvSpPr>
          <p:nvPr>
            <p:ph idx="1"/>
          </p:nvPr>
        </p:nvSpPr>
        <p:spPr/>
        <p:txBody>
          <a:bodyPr vert="horz" lIns="91440" tIns="45720" rIns="91440" bIns="45720" rtlCol="0" anchor="t">
            <a:normAutofit/>
          </a:bodyPr>
          <a:lstStyle/>
          <a:p>
            <a:r>
              <a:rPr lang="en-US"/>
              <a:t>A CAP will provide a </a:t>
            </a:r>
            <a:r>
              <a:rPr lang="en-US" b="1">
                <a:solidFill>
                  <a:schemeClr val="tx2"/>
                </a:solidFill>
              </a:rPr>
              <a:t>strategic framework </a:t>
            </a:r>
            <a:r>
              <a:rPr lang="en-US"/>
              <a:t>that will offer a suite of actions aimed to </a:t>
            </a:r>
            <a:r>
              <a:rPr lang="en-US" b="1">
                <a:solidFill>
                  <a:schemeClr val="tx2"/>
                </a:solidFill>
              </a:rPr>
              <a:t>reduce greenhouse gas (GHG) emissions </a:t>
            </a:r>
            <a:r>
              <a:rPr lang="en-US"/>
              <a:t>and identify opportunities to </a:t>
            </a:r>
            <a:r>
              <a:rPr lang="en-US" b="1">
                <a:solidFill>
                  <a:schemeClr val="tx2"/>
                </a:solidFill>
              </a:rPr>
              <a:t>increase climate resilience</a:t>
            </a:r>
            <a:r>
              <a:rPr lang="en-US"/>
              <a:t>, such as enhancing resource conservation and preparing for impacts like extreme heat,</a:t>
            </a:r>
            <a:r>
              <a:rPr lang="en-US" b="1">
                <a:solidFill>
                  <a:schemeClr val="tx2"/>
                </a:solidFill>
              </a:rPr>
              <a:t> </a:t>
            </a:r>
            <a:r>
              <a:rPr lang="en-US"/>
              <a:t>within the community. </a:t>
            </a:r>
          </a:p>
          <a:p>
            <a:r>
              <a:rPr lang="en-US" b="1">
                <a:solidFill>
                  <a:schemeClr val="tx2"/>
                </a:solidFill>
              </a:rPr>
              <a:t>Focus areas </a:t>
            </a:r>
            <a:r>
              <a:rPr lang="en-US"/>
              <a:t>within a CAP typically include:</a:t>
            </a:r>
          </a:p>
          <a:p>
            <a:pPr lvl="1"/>
            <a:r>
              <a:rPr lang="en-US"/>
              <a:t>Mobility/Transportation &amp; Land Use</a:t>
            </a:r>
          </a:p>
          <a:p>
            <a:pPr lvl="1"/>
            <a:r>
              <a:rPr lang="en-US"/>
              <a:t>Buildings &amp; Energy</a:t>
            </a:r>
          </a:p>
          <a:p>
            <a:pPr lvl="1"/>
            <a:r>
              <a:rPr lang="en-US"/>
              <a:t>Waste &amp; Materials Management</a:t>
            </a:r>
          </a:p>
          <a:p>
            <a:pPr lvl="1"/>
            <a:r>
              <a:rPr lang="en-US"/>
              <a:t>Natural Systems &amp; Water</a:t>
            </a:r>
          </a:p>
          <a:p>
            <a:pPr lvl="1"/>
            <a:r>
              <a:rPr lang="en-US"/>
              <a:t>Community Resilience</a:t>
            </a:r>
          </a:p>
        </p:txBody>
      </p:sp>
      <p:sp>
        <p:nvSpPr>
          <p:cNvPr id="4" name="Slide Number Placeholder 3">
            <a:extLst>
              <a:ext uri="{FF2B5EF4-FFF2-40B4-BE49-F238E27FC236}">
                <a16:creationId xmlns:a16="http://schemas.microsoft.com/office/drawing/2014/main" id="{E2B3408D-62FC-DF01-71F7-6EAF0C66520B}"/>
              </a:ext>
            </a:extLst>
          </p:cNvPr>
          <p:cNvSpPr>
            <a:spLocks noGrp="1"/>
          </p:cNvSpPr>
          <p:nvPr>
            <p:ph type="sldNum" sz="quarter" idx="12"/>
          </p:nvPr>
        </p:nvSpPr>
        <p:spPr/>
        <p:txBody>
          <a:bodyPr/>
          <a:lstStyle/>
          <a:p>
            <a:fld id="{F4108413-13EF-4D5B-8B85-7CA740A5AE81}" type="slidenum">
              <a:rPr lang="en-US" smtClean="0"/>
              <a:t>5</a:t>
            </a:fld>
            <a:endParaRPr lang="en-US"/>
          </a:p>
        </p:txBody>
      </p:sp>
    </p:spTree>
    <p:extLst>
      <p:ext uri="{BB962C8B-B14F-4D97-AF65-F5344CB8AC3E}">
        <p14:creationId xmlns:p14="http://schemas.microsoft.com/office/powerpoint/2010/main" val="3649905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2DAF-19F9-8111-07DA-F4DAD7D19D7E}"/>
              </a:ext>
            </a:extLst>
          </p:cNvPr>
          <p:cNvSpPr>
            <a:spLocks noGrp="1"/>
          </p:cNvSpPr>
          <p:nvPr>
            <p:ph type="title"/>
          </p:nvPr>
        </p:nvSpPr>
        <p:spPr/>
        <p:txBody>
          <a:bodyPr>
            <a:normAutofit/>
          </a:bodyPr>
          <a:lstStyle/>
          <a:p>
            <a:r>
              <a:rPr lang="en-US">
                <a:solidFill>
                  <a:schemeClr val="tx1"/>
                </a:solidFill>
              </a:rPr>
              <a:t>CAP Development – Project Scope</a:t>
            </a:r>
          </a:p>
        </p:txBody>
      </p:sp>
      <p:sp>
        <p:nvSpPr>
          <p:cNvPr id="3" name="Content Placeholder 2">
            <a:extLst>
              <a:ext uri="{FF2B5EF4-FFF2-40B4-BE49-F238E27FC236}">
                <a16:creationId xmlns:a16="http://schemas.microsoft.com/office/drawing/2014/main" id="{A79260C6-0B0D-7EE4-2871-DACE2E86572F}"/>
              </a:ext>
            </a:extLst>
          </p:cNvPr>
          <p:cNvSpPr>
            <a:spLocks noGrp="1"/>
          </p:cNvSpPr>
          <p:nvPr>
            <p:ph idx="1"/>
          </p:nvPr>
        </p:nvSpPr>
        <p:spPr>
          <a:xfrm>
            <a:off x="838200" y="1825624"/>
            <a:ext cx="10515600" cy="4791075"/>
          </a:xfrm>
        </p:spPr>
        <p:txBody>
          <a:bodyPr>
            <a:normAutofit/>
          </a:bodyPr>
          <a:lstStyle/>
          <a:p>
            <a:pPr marL="457200" indent="-457200">
              <a:buClr>
                <a:schemeClr val="tx2"/>
              </a:buClr>
              <a:buFont typeface="Wingdings" panose="05000000000000000000" pitchFamily="2" charset="2"/>
              <a:buChar char="ü"/>
            </a:pPr>
            <a:r>
              <a:rPr lang="en-US" dirty="0"/>
              <a:t>Develop an </a:t>
            </a:r>
            <a:r>
              <a:rPr lang="en-US" b="1" dirty="0">
                <a:solidFill>
                  <a:schemeClr val="tx2"/>
                </a:solidFill>
              </a:rPr>
              <a:t>Outreach Plan </a:t>
            </a:r>
            <a:r>
              <a:rPr lang="en-US" dirty="0"/>
              <a:t>that will be used to inform engagement throughout the CAP process</a:t>
            </a:r>
          </a:p>
          <a:p>
            <a:pPr marL="457200" indent="-457200">
              <a:buClr>
                <a:schemeClr val="tx2"/>
              </a:buClr>
              <a:buFont typeface="Wingdings" panose="05000000000000000000" pitchFamily="2" charset="2"/>
              <a:buChar char="ü"/>
            </a:pPr>
            <a:r>
              <a:rPr lang="en-US" dirty="0"/>
              <a:t>Complete </a:t>
            </a:r>
            <a:r>
              <a:rPr lang="en-US" b="1" dirty="0">
                <a:solidFill>
                  <a:schemeClr val="tx2"/>
                </a:solidFill>
              </a:rPr>
              <a:t>GHG inventories </a:t>
            </a:r>
            <a:r>
              <a:rPr lang="en-US" dirty="0"/>
              <a:t>for communitywide and County operations emissions</a:t>
            </a:r>
          </a:p>
          <a:p>
            <a:pPr marL="457200" indent="-457200">
              <a:buClr>
                <a:schemeClr val="tx2"/>
              </a:buClr>
              <a:buFont typeface="Wingdings" panose="05000000000000000000" pitchFamily="2" charset="2"/>
              <a:buChar char="ü"/>
            </a:pPr>
            <a:r>
              <a:rPr lang="en-US" dirty="0"/>
              <a:t>Complete a </a:t>
            </a:r>
            <a:r>
              <a:rPr lang="en-US" b="1" dirty="0">
                <a:solidFill>
                  <a:schemeClr val="tx2"/>
                </a:solidFill>
              </a:rPr>
              <a:t>future emissions forecast</a:t>
            </a:r>
          </a:p>
          <a:p>
            <a:pPr marL="457200" indent="-457200">
              <a:buClr>
                <a:schemeClr val="tx2"/>
              </a:buClr>
              <a:buFont typeface="Wingdings" panose="05000000000000000000" pitchFamily="2" charset="2"/>
              <a:buChar char="ü"/>
            </a:pPr>
            <a:r>
              <a:rPr lang="en-US" dirty="0"/>
              <a:t>Complete a </a:t>
            </a:r>
            <a:r>
              <a:rPr lang="en-US" b="1" dirty="0">
                <a:solidFill>
                  <a:schemeClr val="tx2"/>
                </a:solidFill>
              </a:rPr>
              <a:t>cost-benefit analysis</a:t>
            </a:r>
            <a:endParaRPr lang="en-US" b="1" dirty="0"/>
          </a:p>
          <a:p>
            <a:pPr marL="457200" indent="-457200">
              <a:buClr>
                <a:schemeClr val="tx2"/>
              </a:buClr>
              <a:buFont typeface="Wingdings" panose="05000000000000000000" pitchFamily="2" charset="2"/>
              <a:buChar char="ü"/>
            </a:pPr>
            <a:r>
              <a:rPr lang="en-US" dirty="0"/>
              <a:t>Identify preliminary </a:t>
            </a:r>
            <a:r>
              <a:rPr lang="en-US" b="1" dirty="0">
                <a:solidFill>
                  <a:schemeClr val="tx2"/>
                </a:solidFill>
              </a:rPr>
              <a:t>goals and metrics </a:t>
            </a:r>
            <a:r>
              <a:rPr lang="en-US" dirty="0"/>
              <a:t>within each focus area </a:t>
            </a:r>
          </a:p>
          <a:p>
            <a:pPr marL="457200" indent="-457200">
              <a:buClr>
                <a:schemeClr val="tx2"/>
              </a:buClr>
              <a:buFont typeface="Wingdings" panose="05000000000000000000" pitchFamily="2" charset="2"/>
              <a:buChar char="ü"/>
            </a:pPr>
            <a:r>
              <a:rPr lang="en-US" dirty="0"/>
              <a:t>Identify and prioritize </a:t>
            </a:r>
            <a:r>
              <a:rPr lang="en-US" b="1" dirty="0">
                <a:solidFill>
                  <a:schemeClr val="tx2"/>
                </a:solidFill>
              </a:rPr>
              <a:t>strategies and actions</a:t>
            </a:r>
          </a:p>
          <a:p>
            <a:pPr marL="457200" indent="-457200">
              <a:buClr>
                <a:schemeClr val="tx2"/>
              </a:buClr>
              <a:buFont typeface="Wingdings" panose="05000000000000000000" pitchFamily="2" charset="2"/>
              <a:buChar char="ü"/>
            </a:pPr>
            <a:r>
              <a:rPr lang="en-US" dirty="0"/>
              <a:t>Draft and finalize the </a:t>
            </a:r>
            <a:r>
              <a:rPr lang="en-US" b="1" dirty="0">
                <a:solidFill>
                  <a:schemeClr val="tx2"/>
                </a:solidFill>
              </a:rPr>
              <a:t>CAP</a:t>
            </a:r>
            <a:r>
              <a:rPr lang="en-US" dirty="0"/>
              <a:t> </a:t>
            </a:r>
          </a:p>
          <a:p>
            <a:pPr>
              <a:buFont typeface="Wingdings" panose="05000000000000000000" pitchFamily="2" charset="2"/>
              <a:buChar char="ü"/>
            </a:pPr>
            <a:endParaRPr lang="en-US" dirty="0"/>
          </a:p>
        </p:txBody>
      </p:sp>
      <p:sp>
        <p:nvSpPr>
          <p:cNvPr id="4" name="Slide Number Placeholder 3">
            <a:extLst>
              <a:ext uri="{FF2B5EF4-FFF2-40B4-BE49-F238E27FC236}">
                <a16:creationId xmlns:a16="http://schemas.microsoft.com/office/drawing/2014/main" id="{531A5DB7-B543-604C-5F3E-3C6CDEDE5560}"/>
              </a:ext>
            </a:extLst>
          </p:cNvPr>
          <p:cNvSpPr>
            <a:spLocks noGrp="1"/>
          </p:cNvSpPr>
          <p:nvPr>
            <p:ph type="sldNum" sz="quarter" idx="12"/>
          </p:nvPr>
        </p:nvSpPr>
        <p:spPr/>
        <p:txBody>
          <a:bodyPr/>
          <a:lstStyle/>
          <a:p>
            <a:fld id="{F4108413-13EF-4D5B-8B85-7CA740A5AE81}" type="slidenum">
              <a:rPr lang="en-US" smtClean="0"/>
              <a:t>6</a:t>
            </a:fld>
            <a:endParaRPr lang="en-US"/>
          </a:p>
        </p:txBody>
      </p:sp>
    </p:spTree>
    <p:extLst>
      <p:ext uri="{BB962C8B-B14F-4D97-AF65-F5344CB8AC3E}">
        <p14:creationId xmlns:p14="http://schemas.microsoft.com/office/powerpoint/2010/main" val="351829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43EC7-2843-6DB0-25E7-575611FC106A}"/>
              </a:ext>
            </a:extLst>
          </p:cNvPr>
          <p:cNvSpPr>
            <a:spLocks noGrp="1"/>
          </p:cNvSpPr>
          <p:nvPr>
            <p:ph type="title"/>
          </p:nvPr>
        </p:nvSpPr>
        <p:spPr/>
        <p:txBody>
          <a:bodyPr/>
          <a:lstStyle/>
          <a:p>
            <a:r>
              <a:rPr lang="en-US"/>
              <a:t>CAP Timeline</a:t>
            </a:r>
          </a:p>
        </p:txBody>
      </p:sp>
      <p:sp>
        <p:nvSpPr>
          <p:cNvPr id="3" name="Text Placeholder 2">
            <a:extLst>
              <a:ext uri="{FF2B5EF4-FFF2-40B4-BE49-F238E27FC236}">
                <a16:creationId xmlns:a16="http://schemas.microsoft.com/office/drawing/2014/main" id="{D84D8523-1593-367C-9A52-B42252A1C577}"/>
              </a:ext>
            </a:extLst>
          </p:cNvPr>
          <p:cNvSpPr>
            <a:spLocks noGrp="1"/>
          </p:cNvSpPr>
          <p:nvPr>
            <p:ph type="body" sz="quarter" idx="12"/>
          </p:nvPr>
        </p:nvSpPr>
        <p:spPr/>
        <p:txBody>
          <a:bodyPr>
            <a:noAutofit/>
          </a:bodyPr>
          <a:lstStyle/>
          <a:p>
            <a:r>
              <a:rPr lang="en-US" sz="1800"/>
              <a:t>Aug 2023</a:t>
            </a:r>
          </a:p>
        </p:txBody>
      </p:sp>
      <p:sp>
        <p:nvSpPr>
          <p:cNvPr id="4" name="Text Placeholder 3">
            <a:extLst>
              <a:ext uri="{FF2B5EF4-FFF2-40B4-BE49-F238E27FC236}">
                <a16:creationId xmlns:a16="http://schemas.microsoft.com/office/drawing/2014/main" id="{7936211F-B409-FC79-6C6C-DD720B713ED0}"/>
              </a:ext>
            </a:extLst>
          </p:cNvPr>
          <p:cNvSpPr>
            <a:spLocks noGrp="1"/>
          </p:cNvSpPr>
          <p:nvPr>
            <p:ph type="body" sz="quarter" idx="13"/>
          </p:nvPr>
        </p:nvSpPr>
        <p:spPr>
          <a:xfrm>
            <a:off x="1027975" y="3844277"/>
            <a:ext cx="1538955" cy="1374640"/>
          </a:xfrm>
        </p:spPr>
        <p:txBody>
          <a:bodyPr/>
          <a:lstStyle/>
          <a:p>
            <a:pPr marL="171450" indent="-171450">
              <a:buFont typeface="Arial" panose="020B0604020202020204" pitchFamily="34" charset="0"/>
              <a:buChar char="•"/>
            </a:pPr>
            <a:r>
              <a:rPr lang="en-US" sz="1800" dirty="0"/>
              <a:t>Present Outreach Plan &amp; GHG methodology</a:t>
            </a:r>
          </a:p>
        </p:txBody>
      </p:sp>
      <p:sp>
        <p:nvSpPr>
          <p:cNvPr id="5" name="Text Placeholder 4">
            <a:extLst>
              <a:ext uri="{FF2B5EF4-FFF2-40B4-BE49-F238E27FC236}">
                <a16:creationId xmlns:a16="http://schemas.microsoft.com/office/drawing/2014/main" id="{28667A71-3C19-C99D-76B0-346E7FCF01A3}"/>
              </a:ext>
            </a:extLst>
          </p:cNvPr>
          <p:cNvSpPr>
            <a:spLocks noGrp="1"/>
          </p:cNvSpPr>
          <p:nvPr>
            <p:ph type="body" sz="quarter" idx="14"/>
          </p:nvPr>
        </p:nvSpPr>
        <p:spPr/>
        <p:txBody>
          <a:bodyPr>
            <a:noAutofit/>
          </a:bodyPr>
          <a:lstStyle/>
          <a:p>
            <a:r>
              <a:rPr lang="en-US" sz="1800"/>
              <a:t>Oct 2023</a:t>
            </a:r>
          </a:p>
        </p:txBody>
      </p:sp>
      <p:sp>
        <p:nvSpPr>
          <p:cNvPr id="6" name="Text Placeholder 5">
            <a:extLst>
              <a:ext uri="{FF2B5EF4-FFF2-40B4-BE49-F238E27FC236}">
                <a16:creationId xmlns:a16="http://schemas.microsoft.com/office/drawing/2014/main" id="{2497AD0B-19B0-CCBC-52FC-47A93BB463A0}"/>
              </a:ext>
            </a:extLst>
          </p:cNvPr>
          <p:cNvSpPr>
            <a:spLocks noGrp="1"/>
          </p:cNvSpPr>
          <p:nvPr>
            <p:ph type="body" sz="quarter" idx="15"/>
          </p:nvPr>
        </p:nvSpPr>
        <p:spPr>
          <a:xfrm>
            <a:off x="2765814" y="2313970"/>
            <a:ext cx="1534724" cy="1374640"/>
          </a:xfrm>
        </p:spPr>
        <p:txBody>
          <a:bodyPr/>
          <a:lstStyle/>
          <a:p>
            <a:pPr marL="171450" indent="-171450">
              <a:buFont typeface="Arial" panose="020B0604020202020204" pitchFamily="34" charset="0"/>
              <a:buChar char="•"/>
            </a:pPr>
            <a:r>
              <a:rPr lang="en-US" sz="1800"/>
              <a:t>Baseline policy assessment</a:t>
            </a:r>
          </a:p>
          <a:p>
            <a:pPr marL="171450" indent="-171450">
              <a:buFont typeface="Arial" panose="020B0604020202020204" pitchFamily="34" charset="0"/>
              <a:buChar char="•"/>
            </a:pPr>
            <a:r>
              <a:rPr lang="en-US" sz="1800"/>
              <a:t>Finalize GHG inventories</a:t>
            </a:r>
          </a:p>
          <a:p>
            <a:pPr marL="171450" indent="-171450">
              <a:buFont typeface="Arial" panose="020B0604020202020204" pitchFamily="34" charset="0"/>
              <a:buChar char="•"/>
            </a:pPr>
            <a:endParaRPr lang="en-US"/>
          </a:p>
        </p:txBody>
      </p:sp>
      <p:sp>
        <p:nvSpPr>
          <p:cNvPr id="7" name="Text Placeholder 6">
            <a:extLst>
              <a:ext uri="{FF2B5EF4-FFF2-40B4-BE49-F238E27FC236}">
                <a16:creationId xmlns:a16="http://schemas.microsoft.com/office/drawing/2014/main" id="{EE684423-93FF-1B3E-CE6F-4030F7FD296C}"/>
              </a:ext>
            </a:extLst>
          </p:cNvPr>
          <p:cNvSpPr>
            <a:spLocks noGrp="1"/>
          </p:cNvSpPr>
          <p:nvPr>
            <p:ph type="body" sz="quarter" idx="16"/>
          </p:nvPr>
        </p:nvSpPr>
        <p:spPr/>
        <p:txBody>
          <a:bodyPr>
            <a:noAutofit/>
          </a:bodyPr>
          <a:lstStyle/>
          <a:p>
            <a:r>
              <a:rPr lang="en-US" sz="1800"/>
              <a:t>Dec 2023</a:t>
            </a:r>
          </a:p>
        </p:txBody>
      </p:sp>
      <p:sp>
        <p:nvSpPr>
          <p:cNvPr id="8" name="Text Placeholder 7">
            <a:extLst>
              <a:ext uri="{FF2B5EF4-FFF2-40B4-BE49-F238E27FC236}">
                <a16:creationId xmlns:a16="http://schemas.microsoft.com/office/drawing/2014/main" id="{56B1C575-FA64-2B7F-5A20-57D13E1C87C5}"/>
              </a:ext>
            </a:extLst>
          </p:cNvPr>
          <p:cNvSpPr>
            <a:spLocks noGrp="1"/>
          </p:cNvSpPr>
          <p:nvPr>
            <p:ph type="body" sz="quarter" idx="17"/>
          </p:nvPr>
        </p:nvSpPr>
        <p:spPr>
          <a:xfrm>
            <a:off x="4607406" y="2206270"/>
            <a:ext cx="1488594" cy="1374640"/>
          </a:xfrm>
        </p:spPr>
        <p:txBody>
          <a:bodyPr/>
          <a:lstStyle/>
          <a:p>
            <a:pPr marL="171450" indent="-171450">
              <a:buFont typeface="Arial" panose="020B0604020202020204" pitchFamily="34" charset="0"/>
              <a:buChar char="•"/>
            </a:pPr>
            <a:r>
              <a:rPr lang="en-US" sz="1800"/>
              <a:t>Finalize forecasting analysis</a:t>
            </a:r>
          </a:p>
          <a:p>
            <a:pPr marL="171450" indent="-171450">
              <a:buFont typeface="Arial" panose="020B0604020202020204" pitchFamily="34" charset="0"/>
              <a:buChar char="•"/>
            </a:pPr>
            <a:endParaRPr lang="en-US"/>
          </a:p>
        </p:txBody>
      </p:sp>
      <p:sp>
        <p:nvSpPr>
          <p:cNvPr id="9" name="Text Placeholder 8">
            <a:extLst>
              <a:ext uri="{FF2B5EF4-FFF2-40B4-BE49-F238E27FC236}">
                <a16:creationId xmlns:a16="http://schemas.microsoft.com/office/drawing/2014/main" id="{59141310-9B07-ED3F-2715-41A965E1AC45}"/>
              </a:ext>
            </a:extLst>
          </p:cNvPr>
          <p:cNvSpPr>
            <a:spLocks noGrp="1"/>
          </p:cNvSpPr>
          <p:nvPr>
            <p:ph type="body" sz="quarter" idx="18"/>
          </p:nvPr>
        </p:nvSpPr>
        <p:spPr/>
        <p:txBody>
          <a:bodyPr>
            <a:noAutofit/>
          </a:bodyPr>
          <a:lstStyle/>
          <a:p>
            <a:r>
              <a:rPr lang="en-US" sz="1800"/>
              <a:t>April 2024</a:t>
            </a:r>
          </a:p>
        </p:txBody>
      </p:sp>
      <p:sp>
        <p:nvSpPr>
          <p:cNvPr id="10" name="Text Placeholder 9">
            <a:extLst>
              <a:ext uri="{FF2B5EF4-FFF2-40B4-BE49-F238E27FC236}">
                <a16:creationId xmlns:a16="http://schemas.microsoft.com/office/drawing/2014/main" id="{98741CB1-77D8-A396-DF2C-13D905423EC5}"/>
              </a:ext>
            </a:extLst>
          </p:cNvPr>
          <p:cNvSpPr>
            <a:spLocks noGrp="1"/>
          </p:cNvSpPr>
          <p:nvPr>
            <p:ph type="body" sz="quarter" idx="19"/>
          </p:nvPr>
        </p:nvSpPr>
        <p:spPr>
          <a:xfrm>
            <a:off x="6399839" y="2507557"/>
            <a:ext cx="1758104" cy="1374640"/>
          </a:xfrm>
        </p:spPr>
        <p:txBody>
          <a:bodyPr/>
          <a:lstStyle/>
          <a:p>
            <a:pPr marL="171450" indent="-171450">
              <a:buFont typeface="Arial" panose="020B0604020202020204" pitchFamily="34" charset="0"/>
              <a:buChar char="•"/>
            </a:pPr>
            <a:r>
              <a:rPr lang="en-US" sz="1800"/>
              <a:t>CAP goals and targets set</a:t>
            </a:r>
          </a:p>
          <a:p>
            <a:pPr marL="171450" indent="-171450">
              <a:buFont typeface="Arial" panose="020B0604020202020204" pitchFamily="34" charset="0"/>
              <a:buChar char="•"/>
            </a:pPr>
            <a:r>
              <a:rPr lang="en-US" sz="1800"/>
              <a:t>Present draft actions for budgeting considerations</a:t>
            </a:r>
          </a:p>
        </p:txBody>
      </p:sp>
      <p:sp>
        <p:nvSpPr>
          <p:cNvPr id="11" name="Text Placeholder 10">
            <a:extLst>
              <a:ext uri="{FF2B5EF4-FFF2-40B4-BE49-F238E27FC236}">
                <a16:creationId xmlns:a16="http://schemas.microsoft.com/office/drawing/2014/main" id="{A5862CF4-0127-F151-1510-35A23744F4DA}"/>
              </a:ext>
            </a:extLst>
          </p:cNvPr>
          <p:cNvSpPr>
            <a:spLocks noGrp="1"/>
          </p:cNvSpPr>
          <p:nvPr>
            <p:ph type="body" sz="quarter" idx="20"/>
          </p:nvPr>
        </p:nvSpPr>
        <p:spPr/>
        <p:txBody>
          <a:bodyPr>
            <a:noAutofit/>
          </a:bodyPr>
          <a:lstStyle/>
          <a:p>
            <a:r>
              <a:rPr lang="en-US" sz="1800"/>
              <a:t>June 2024</a:t>
            </a:r>
          </a:p>
        </p:txBody>
      </p:sp>
      <p:sp>
        <p:nvSpPr>
          <p:cNvPr id="12" name="Text Placeholder 11">
            <a:extLst>
              <a:ext uri="{FF2B5EF4-FFF2-40B4-BE49-F238E27FC236}">
                <a16:creationId xmlns:a16="http://schemas.microsoft.com/office/drawing/2014/main" id="{F42EBB64-9876-6EDB-D7A9-3DA79C8FC5CA}"/>
              </a:ext>
            </a:extLst>
          </p:cNvPr>
          <p:cNvSpPr>
            <a:spLocks noGrp="1"/>
          </p:cNvSpPr>
          <p:nvPr>
            <p:ph type="body" sz="quarter" idx="21"/>
          </p:nvPr>
        </p:nvSpPr>
        <p:spPr>
          <a:xfrm>
            <a:off x="8228960" y="1951396"/>
            <a:ext cx="1372240" cy="1374640"/>
          </a:xfrm>
        </p:spPr>
        <p:txBody>
          <a:bodyPr/>
          <a:lstStyle/>
          <a:p>
            <a:pPr marL="171450" indent="-171450">
              <a:buFont typeface="Arial" panose="020B0604020202020204" pitchFamily="34" charset="0"/>
              <a:buChar char="•"/>
            </a:pPr>
            <a:r>
              <a:rPr lang="en-US" sz="1800"/>
              <a:t>Finalize strategies and actions</a:t>
            </a:r>
          </a:p>
          <a:p>
            <a:pPr marL="171450" indent="-171450">
              <a:buFont typeface="Arial" panose="020B0604020202020204" pitchFamily="34" charset="0"/>
              <a:buChar char="•"/>
            </a:pPr>
            <a:r>
              <a:rPr lang="en-US" sz="1800"/>
              <a:t>Present draft CAP</a:t>
            </a:r>
          </a:p>
        </p:txBody>
      </p:sp>
      <p:sp>
        <p:nvSpPr>
          <p:cNvPr id="13" name="Text Placeholder 12">
            <a:extLst>
              <a:ext uri="{FF2B5EF4-FFF2-40B4-BE49-F238E27FC236}">
                <a16:creationId xmlns:a16="http://schemas.microsoft.com/office/drawing/2014/main" id="{6AF36C11-BC36-92E9-E1E9-CF3985D8A194}"/>
              </a:ext>
            </a:extLst>
          </p:cNvPr>
          <p:cNvSpPr>
            <a:spLocks noGrp="1"/>
          </p:cNvSpPr>
          <p:nvPr>
            <p:ph type="body" sz="quarter" idx="22"/>
          </p:nvPr>
        </p:nvSpPr>
        <p:spPr>
          <a:xfrm>
            <a:off x="9498679" y="4182624"/>
            <a:ext cx="1988091" cy="225975"/>
          </a:xfrm>
          <a:solidFill>
            <a:schemeClr val="bg1"/>
          </a:solidFill>
        </p:spPr>
        <p:txBody>
          <a:bodyPr>
            <a:noAutofit/>
          </a:bodyPr>
          <a:lstStyle/>
          <a:p>
            <a:r>
              <a:rPr lang="en-US" sz="1800" dirty="0"/>
              <a:t>Oct 2024</a:t>
            </a:r>
          </a:p>
        </p:txBody>
      </p:sp>
      <p:sp>
        <p:nvSpPr>
          <p:cNvPr id="14" name="Text Placeholder 13">
            <a:extLst>
              <a:ext uri="{FF2B5EF4-FFF2-40B4-BE49-F238E27FC236}">
                <a16:creationId xmlns:a16="http://schemas.microsoft.com/office/drawing/2014/main" id="{F72C97DB-F6E0-8C15-4160-6D579E6A6FDE}"/>
              </a:ext>
            </a:extLst>
          </p:cNvPr>
          <p:cNvSpPr>
            <a:spLocks noGrp="1"/>
          </p:cNvSpPr>
          <p:nvPr>
            <p:ph type="body" sz="quarter" idx="23"/>
          </p:nvPr>
        </p:nvSpPr>
        <p:spPr>
          <a:xfrm>
            <a:off x="9498679" y="4416704"/>
            <a:ext cx="2322259" cy="828299"/>
          </a:xfrm>
          <a:solidFill>
            <a:schemeClr val="bg1"/>
          </a:solidFill>
        </p:spPr>
        <p:txBody>
          <a:bodyPr/>
          <a:lstStyle/>
          <a:p>
            <a:pPr algn="l">
              <a:buFont typeface="Arial" panose="020B0604020202020204" pitchFamily="34" charset="0"/>
              <a:buChar char="•"/>
            </a:pPr>
            <a:r>
              <a:rPr lang="en-US" sz="1800" dirty="0"/>
              <a:t>Finalize CAP &amp; present for adoption</a:t>
            </a:r>
          </a:p>
          <a:p>
            <a:pPr algn="l">
              <a:buFont typeface="Arial" panose="020B0604020202020204" pitchFamily="34" charset="0"/>
              <a:buChar char="•"/>
            </a:pPr>
            <a:r>
              <a:rPr lang="en-US" sz="1800" dirty="0"/>
              <a:t>Finalize Implementation Plan</a:t>
            </a:r>
          </a:p>
        </p:txBody>
      </p:sp>
      <p:sp>
        <p:nvSpPr>
          <p:cNvPr id="15" name="Arrow: Right 14">
            <a:extLst>
              <a:ext uri="{FF2B5EF4-FFF2-40B4-BE49-F238E27FC236}">
                <a16:creationId xmlns:a16="http://schemas.microsoft.com/office/drawing/2014/main" id="{09FF44B1-A9C6-A4DA-CF43-0693864A2840}"/>
              </a:ext>
            </a:extLst>
          </p:cNvPr>
          <p:cNvSpPr/>
          <p:nvPr/>
        </p:nvSpPr>
        <p:spPr>
          <a:xfrm>
            <a:off x="1425844" y="5548393"/>
            <a:ext cx="7981627" cy="11003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C77068E-EE24-38A2-A55C-01A1690B1417}"/>
              </a:ext>
            </a:extLst>
          </p:cNvPr>
          <p:cNvSpPr txBox="1"/>
          <p:nvPr/>
        </p:nvSpPr>
        <p:spPr>
          <a:xfrm>
            <a:off x="3115936" y="5913917"/>
            <a:ext cx="4251184" cy="369332"/>
          </a:xfrm>
          <a:prstGeom prst="rect">
            <a:avLst/>
          </a:prstGeom>
          <a:noFill/>
        </p:spPr>
        <p:txBody>
          <a:bodyPr wrap="square" rtlCol="0">
            <a:spAutoFit/>
          </a:bodyPr>
          <a:lstStyle/>
          <a:p>
            <a:r>
              <a:rPr lang="en-US" b="1">
                <a:solidFill>
                  <a:schemeClr val="bg1"/>
                </a:solidFill>
              </a:rPr>
              <a:t>PUBLIC &amp; STAKEHOLDER ENGAGEMENT</a:t>
            </a:r>
          </a:p>
        </p:txBody>
      </p:sp>
      <p:sp>
        <p:nvSpPr>
          <p:cNvPr id="17" name="Slide Number Placeholder 16">
            <a:extLst>
              <a:ext uri="{FF2B5EF4-FFF2-40B4-BE49-F238E27FC236}">
                <a16:creationId xmlns:a16="http://schemas.microsoft.com/office/drawing/2014/main" id="{83F039D1-95AB-07ED-275F-632E07D887A2}"/>
              </a:ext>
            </a:extLst>
          </p:cNvPr>
          <p:cNvSpPr>
            <a:spLocks noGrp="1"/>
          </p:cNvSpPr>
          <p:nvPr>
            <p:ph type="sldNum" sz="quarter" idx="24"/>
          </p:nvPr>
        </p:nvSpPr>
        <p:spPr>
          <a:xfrm>
            <a:off x="11353800" y="1318035"/>
            <a:ext cx="467139" cy="365125"/>
          </a:xfrm>
        </p:spPr>
        <p:txBody>
          <a:bodyPr/>
          <a:lstStyle/>
          <a:p>
            <a:fld id="{F2AE5F92-D721-6F42-898E-1A0DBF6914A1}" type="slidenum">
              <a:rPr lang="en-US" smtClean="0"/>
              <a:t>7</a:t>
            </a:fld>
            <a:endParaRPr lang="en-US"/>
          </a:p>
        </p:txBody>
      </p:sp>
      <p:sp>
        <p:nvSpPr>
          <p:cNvPr id="20" name="Star: 5 Points 19">
            <a:extLst>
              <a:ext uri="{FF2B5EF4-FFF2-40B4-BE49-F238E27FC236}">
                <a16:creationId xmlns:a16="http://schemas.microsoft.com/office/drawing/2014/main" id="{FC420352-2F1C-2763-D7BC-4AB64EEB0DB9}"/>
              </a:ext>
            </a:extLst>
          </p:cNvPr>
          <p:cNvSpPr/>
          <p:nvPr/>
        </p:nvSpPr>
        <p:spPr>
          <a:xfrm>
            <a:off x="3275612" y="6479286"/>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F9EE66B-C4F2-2C92-3AC6-D0A4925D940D}"/>
              </a:ext>
            </a:extLst>
          </p:cNvPr>
          <p:cNvSpPr txBox="1"/>
          <p:nvPr/>
        </p:nvSpPr>
        <p:spPr>
          <a:xfrm>
            <a:off x="3503544" y="6434963"/>
            <a:ext cx="6097656" cy="369332"/>
          </a:xfrm>
          <a:prstGeom prst="rect">
            <a:avLst/>
          </a:prstGeom>
          <a:noFill/>
        </p:spPr>
        <p:txBody>
          <a:bodyPr wrap="square">
            <a:spAutoFit/>
          </a:bodyPr>
          <a:lstStyle/>
          <a:p>
            <a:r>
              <a:rPr lang="en-US" sz="1800"/>
              <a:t>Council touchpoint</a:t>
            </a:r>
            <a:endParaRPr lang="en-US"/>
          </a:p>
        </p:txBody>
      </p:sp>
      <p:sp>
        <p:nvSpPr>
          <p:cNvPr id="21" name="Star: 5 Points 20">
            <a:extLst>
              <a:ext uri="{FF2B5EF4-FFF2-40B4-BE49-F238E27FC236}">
                <a16:creationId xmlns:a16="http://schemas.microsoft.com/office/drawing/2014/main" id="{77B84FD8-AD21-C10E-1F46-CEBDFF6F39B9}"/>
              </a:ext>
            </a:extLst>
          </p:cNvPr>
          <p:cNvSpPr/>
          <p:nvPr/>
        </p:nvSpPr>
        <p:spPr>
          <a:xfrm>
            <a:off x="1020525" y="3882197"/>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CBA15C0-8F6D-9050-31AA-AE52F96D5F80}"/>
              </a:ext>
            </a:extLst>
          </p:cNvPr>
          <p:cNvSpPr/>
          <p:nvPr/>
        </p:nvSpPr>
        <p:spPr>
          <a:xfrm>
            <a:off x="6375259" y="3177177"/>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8BFA6F2D-0B02-C557-00BD-C164FA27829A}"/>
              </a:ext>
            </a:extLst>
          </p:cNvPr>
          <p:cNvSpPr/>
          <p:nvPr/>
        </p:nvSpPr>
        <p:spPr>
          <a:xfrm>
            <a:off x="8209561" y="3110995"/>
            <a:ext cx="252221" cy="26059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50F01A48-5950-3AC8-D3CF-134F5BB820BE}"/>
              </a:ext>
            </a:extLst>
          </p:cNvPr>
          <p:cNvSpPr/>
          <p:nvPr/>
        </p:nvSpPr>
        <p:spPr>
          <a:xfrm>
            <a:off x="9475089" y="4466194"/>
            <a:ext cx="252221" cy="20831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24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E251B-5B53-417F-2ABB-3849177C40A7}"/>
              </a:ext>
            </a:extLst>
          </p:cNvPr>
          <p:cNvSpPr>
            <a:spLocks noGrp="1"/>
          </p:cNvSpPr>
          <p:nvPr>
            <p:ph type="ctrTitle"/>
          </p:nvPr>
        </p:nvSpPr>
        <p:spPr/>
        <p:txBody>
          <a:bodyPr/>
          <a:lstStyle/>
          <a:p>
            <a:r>
              <a:rPr lang="en-US"/>
              <a:t>Outreach Plan</a:t>
            </a:r>
          </a:p>
        </p:txBody>
      </p:sp>
    </p:spTree>
    <p:extLst>
      <p:ext uri="{BB962C8B-B14F-4D97-AF65-F5344CB8AC3E}">
        <p14:creationId xmlns:p14="http://schemas.microsoft.com/office/powerpoint/2010/main" val="410152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C2D2A-44FD-F5AF-BE16-72BA45DFDFF0}"/>
              </a:ext>
            </a:extLst>
          </p:cNvPr>
          <p:cNvSpPr>
            <a:spLocks noGrp="1"/>
          </p:cNvSpPr>
          <p:nvPr>
            <p:ph type="title"/>
          </p:nvPr>
        </p:nvSpPr>
        <p:spPr>
          <a:xfrm>
            <a:off x="838200" y="365126"/>
            <a:ext cx="10515600" cy="962026"/>
          </a:xfrm>
        </p:spPr>
        <p:txBody>
          <a:bodyPr anchor="b">
            <a:normAutofit/>
          </a:bodyPr>
          <a:lstStyle/>
          <a:p>
            <a:r>
              <a:rPr lang="en-US"/>
              <a:t>What is an Outreach Plan?</a:t>
            </a:r>
          </a:p>
        </p:txBody>
      </p:sp>
      <p:graphicFrame>
        <p:nvGraphicFramePr>
          <p:cNvPr id="5" name="Content Placeholder 2">
            <a:extLst>
              <a:ext uri="{FF2B5EF4-FFF2-40B4-BE49-F238E27FC236}">
                <a16:creationId xmlns:a16="http://schemas.microsoft.com/office/drawing/2014/main" id="{A3C546B8-0B70-57F3-5D85-167D2DD4C1A7}"/>
              </a:ext>
            </a:extLst>
          </p:cNvPr>
          <p:cNvGraphicFramePr>
            <a:graphicFrameLocks noGrp="1"/>
          </p:cNvGraphicFramePr>
          <p:nvPr>
            <p:ph idx="1"/>
            <p:extLst>
              <p:ext uri="{D42A27DB-BD31-4B8C-83A1-F6EECF244321}">
                <p14:modId xmlns:p14="http://schemas.microsoft.com/office/powerpoint/2010/main" val="15268786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4F6366A1-C19E-18A3-3DC9-08C8217034EC}"/>
              </a:ext>
            </a:extLst>
          </p:cNvPr>
          <p:cNvSpPr>
            <a:spLocks noGrp="1"/>
          </p:cNvSpPr>
          <p:nvPr>
            <p:ph type="sldNum" sz="quarter" idx="12"/>
          </p:nvPr>
        </p:nvSpPr>
        <p:spPr/>
        <p:txBody>
          <a:bodyPr/>
          <a:lstStyle/>
          <a:p>
            <a:fld id="{F4108413-13EF-4D5B-8B85-7CA740A5AE81}" type="slidenum">
              <a:rPr lang="en-US" smtClean="0"/>
              <a:t>9</a:t>
            </a:fld>
            <a:endParaRPr lang="en-US"/>
          </a:p>
        </p:txBody>
      </p:sp>
    </p:spTree>
    <p:extLst>
      <p:ext uri="{BB962C8B-B14F-4D97-AF65-F5344CB8AC3E}">
        <p14:creationId xmlns:p14="http://schemas.microsoft.com/office/powerpoint/2010/main" val="779397587"/>
      </p:ext>
    </p:extLst>
  </p:cSld>
  <p:clrMapOvr>
    <a:masterClrMapping/>
  </p:clrMapOvr>
</p:sld>
</file>

<file path=ppt/theme/theme1.xml><?xml version="1.0" encoding="utf-8"?>
<a:theme xmlns:a="http://schemas.openxmlformats.org/drawingml/2006/main" name="Office Theme">
  <a:themeElements>
    <a:clrScheme name="Los Alamos CO">
      <a:dk1>
        <a:sysClr val="windowText" lastClr="000000"/>
      </a:dk1>
      <a:lt1>
        <a:sysClr val="window" lastClr="FFFFFF"/>
      </a:lt1>
      <a:dk2>
        <a:srgbClr val="9A3820"/>
      </a:dk2>
      <a:lt2>
        <a:srgbClr val="35647E"/>
      </a:lt2>
      <a:accent1>
        <a:srgbClr val="9B302F"/>
      </a:accent1>
      <a:accent2>
        <a:srgbClr val="C88A3D"/>
      </a:accent2>
      <a:accent3>
        <a:srgbClr val="ED8923"/>
      </a:accent3>
      <a:accent4>
        <a:srgbClr val="5E6555"/>
      </a:accent4>
      <a:accent5>
        <a:srgbClr val="336666"/>
      </a:accent5>
      <a:accent6>
        <a:srgbClr val="232C63"/>
      </a:accent6>
      <a:hlink>
        <a:srgbClr val="0563C1"/>
      </a:hlink>
      <a:folHlink>
        <a:srgbClr val="954F72"/>
      </a:folHlink>
    </a:clrScheme>
    <a:fontScheme name="Los Alamos CO">
      <a:majorFont>
        <a:latin typeface="Futura-Bold"/>
        <a:ea typeface=""/>
        <a:cs typeface=""/>
      </a:majorFont>
      <a:minorFont>
        <a:latin typeface="Futura P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C654D25-7007-4A7B-886C-D1F033725F00}" vid="{CB3C528E-65DF-44ED-B168-B88423C92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DDBBF3E6F098499D1DF709262C6FD0" ma:contentTypeVersion="13" ma:contentTypeDescription="Create a new document." ma:contentTypeScope="" ma:versionID="09c1ff2f76309244668d6ce45e008bc2">
  <xsd:schema xmlns:xsd="http://www.w3.org/2001/XMLSchema" xmlns:xs="http://www.w3.org/2001/XMLSchema" xmlns:p="http://schemas.microsoft.com/office/2006/metadata/properties" xmlns:ns2="c402fd80-7e83-4201-af44-bce0d45a0c0a" xmlns:ns3="69c50f94-2169-45cc-9783-b91ed8f3032c" targetNamespace="http://schemas.microsoft.com/office/2006/metadata/properties" ma:root="true" ma:fieldsID="7212d5824dfa070cca8656830d62bc24" ns2:_="" ns3:_="">
    <xsd:import namespace="c402fd80-7e83-4201-af44-bce0d45a0c0a"/>
    <xsd:import namespace="69c50f94-2169-45cc-9783-b91ed8f303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2fd80-7e83-4201-af44-bce0d45a0c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7a487b8-b4ba-443a-9d0d-faf834dc35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c50f94-2169-45cc-9783-b91ed8f303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555b29f-d2ae-4ceb-b972-5226796284b4}" ma:internalName="TaxCatchAll" ma:showField="CatchAllData" ma:web="69c50f94-2169-45cc-9783-b91ed8f303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c50f94-2169-45cc-9783-b91ed8f3032c" xsi:nil="true"/>
    <lcf76f155ced4ddcb4097134ff3c332f xmlns="c402fd80-7e83-4201-af44-bce0d45a0c0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81E4FB-C41E-407A-BF28-13795951987D}">
  <ds:schemaRefs>
    <ds:schemaRef ds:uri="69c50f94-2169-45cc-9783-b91ed8f3032c"/>
    <ds:schemaRef ds:uri="c402fd80-7e83-4201-af44-bce0d45a0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531D673-2108-4D39-9F88-C6B66A6DD744}">
  <ds:schemaRefs>
    <ds:schemaRef ds:uri="http://schemas.microsoft.com/sharepoint/v3/contenttype/forms"/>
  </ds:schemaRefs>
</ds:datastoreItem>
</file>

<file path=customXml/itemProps3.xml><?xml version="1.0" encoding="utf-8"?>
<ds:datastoreItem xmlns:ds="http://schemas.openxmlformats.org/officeDocument/2006/customXml" ds:itemID="{52BB51A3-57AF-42DF-A909-BC028089DA22}">
  <ds:schemaRefs>
    <ds:schemaRef ds:uri="69c50f94-2169-45cc-9783-b91ed8f3032c"/>
    <ds:schemaRef ds:uri="c402fd80-7e83-4201-af44-bce0d45a0c0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Los Alamos CAP PPT Template</Template>
  <TotalTime>170</TotalTime>
  <Words>3311</Words>
  <Application>Microsoft Office PowerPoint</Application>
  <PresentationFormat>Widescreen</PresentationFormat>
  <Paragraphs>341</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Futura-Bold</vt:lpstr>
      <vt:lpstr>Garamond Premr Pro</vt:lpstr>
      <vt:lpstr>Futura PT Book</vt:lpstr>
      <vt:lpstr>Calibri</vt:lpstr>
      <vt:lpstr>Arial</vt:lpstr>
      <vt:lpstr>Roboto Slab</vt:lpstr>
      <vt:lpstr>Wingdings</vt:lpstr>
      <vt:lpstr>Symbol</vt:lpstr>
      <vt:lpstr>Office Theme</vt:lpstr>
      <vt:lpstr>Climate Action Plan and Greenhouse Gas Inventories Overview</vt:lpstr>
      <vt:lpstr>Project Team</vt:lpstr>
      <vt:lpstr>Meeting Goals</vt:lpstr>
      <vt:lpstr>Climate Action Plan Overview</vt:lpstr>
      <vt:lpstr>What is a CAP?</vt:lpstr>
      <vt:lpstr>CAP Development – Project Scope</vt:lpstr>
      <vt:lpstr>CAP Timeline</vt:lpstr>
      <vt:lpstr>Outreach Plan</vt:lpstr>
      <vt:lpstr>What is an Outreach Plan?</vt:lpstr>
      <vt:lpstr>Levels of Engagement</vt:lpstr>
      <vt:lpstr>Phases of Engagement</vt:lpstr>
      <vt:lpstr>Phase 1: Raising Profile and Visioning</vt:lpstr>
      <vt:lpstr>Phase 2: Collaborative Planning</vt:lpstr>
      <vt:lpstr>Phase 3: Refinement &amp; Implementation Transition</vt:lpstr>
      <vt:lpstr>GHG Inventories</vt:lpstr>
      <vt:lpstr>Introduction to GHG Inventories</vt:lpstr>
      <vt:lpstr>GHG Inventories Methodology</vt:lpstr>
      <vt:lpstr>Geographic Communitywide Emissions Sources &amp; Methodology</vt:lpstr>
      <vt:lpstr>Consumption-Based Emissions Sources</vt:lpstr>
      <vt:lpstr>Consumption-Based Methodology</vt:lpstr>
      <vt:lpstr>GHG Wedge Forecast</vt:lpstr>
      <vt:lpstr>CAP Next Steps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Decker</dc:creator>
  <cp:lastModifiedBy>Andrea Martin</cp:lastModifiedBy>
  <cp:revision>1</cp:revision>
  <dcterms:created xsi:type="dcterms:W3CDTF">2023-07-28T15:07:17Z</dcterms:created>
  <dcterms:modified xsi:type="dcterms:W3CDTF">2023-08-22T19:58:34Z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0x0101008FDDBBF3E6F098499D1DF709262C6FD0</vt:lpwstr>
  </property>
  <property fmtid="{D5CDD505-2E9C-101B-9397-08002B2CF9AE}" pid="3" name="MediaServiceImageTags">
    <vt:lpwstr/>
  </property>
</Properties>
</file>